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02" r:id="rId5"/>
  </p:sldMasterIdLst>
  <p:notesMasterIdLst>
    <p:notesMasterId r:id="rId26"/>
  </p:notesMasterIdLst>
  <p:handoutMasterIdLst>
    <p:handoutMasterId r:id="rId27"/>
  </p:handoutMasterIdLst>
  <p:sldIdLst>
    <p:sldId id="1278" r:id="rId6"/>
    <p:sldId id="1358" r:id="rId7"/>
    <p:sldId id="1359" r:id="rId8"/>
    <p:sldId id="1360" r:id="rId9"/>
    <p:sldId id="1361" r:id="rId10"/>
    <p:sldId id="1432" r:id="rId11"/>
    <p:sldId id="1434" r:id="rId12"/>
    <p:sldId id="1435" r:id="rId13"/>
    <p:sldId id="1433" r:id="rId14"/>
    <p:sldId id="1437" r:id="rId15"/>
    <p:sldId id="1438" r:id="rId16"/>
    <p:sldId id="1439" r:id="rId17"/>
    <p:sldId id="1440" r:id="rId18"/>
    <p:sldId id="1441" r:id="rId19"/>
    <p:sldId id="1442" r:id="rId20"/>
    <p:sldId id="1443" r:id="rId21"/>
    <p:sldId id="1444" r:id="rId22"/>
    <p:sldId id="1445" r:id="rId23"/>
    <p:sldId id="1362" r:id="rId24"/>
    <p:sldId id="1274" r:id="rId25"/>
  </p:sldIdLst>
  <p:sldSz cx="12192000" cy="6858000"/>
  <p:notesSz cx="6797675" cy="9926638"/>
  <p:embeddedFontLst>
    <p:embeddedFont>
      <p:font typeface="Bahnschrift SemiLight SemiConde" panose="020B0502040204020203" pitchFamily="34" charset="0"/>
      <p:regular r:id="rId28"/>
    </p:embeddedFont>
    <p:embeddedFont>
      <p:font typeface="Poppins" panose="00000500000000000000" pitchFamily="2" charset="-18"/>
      <p:regular r:id="rId29"/>
      <p:bold r:id="rId30"/>
    </p:embeddedFont>
    <p:embeddedFont>
      <p:font typeface="Segoe UI Light" panose="020B0502040204020203" pitchFamily="34" charset="0"/>
      <p:regular r:id="rId31"/>
      <p:italic r:id="rId32"/>
    </p:embeddedFont>
    <p:embeddedFont>
      <p:font typeface="Segoe UI Semibold" panose="020B0702040204020203" pitchFamily="34" charset="0"/>
      <p:bold r:id="rId33"/>
      <p:boldItalic r:id="rId3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Leśniewski" initials="KL" lastIdx="1" clrIdx="0">
    <p:extLst>
      <p:ext uri="{19B8F6BF-5375-455C-9EA6-DF929625EA0E}">
        <p15:presenceInfo xmlns:p15="http://schemas.microsoft.com/office/powerpoint/2012/main" userId="1ac062d216d66e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67"/>
    <a:srgbClr val="001E3F"/>
    <a:srgbClr val="E40521"/>
    <a:srgbClr val="00346D"/>
    <a:srgbClr val="EBEAEA"/>
    <a:srgbClr val="003F7C"/>
    <a:srgbClr val="0058A5"/>
    <a:srgbClr val="004483"/>
    <a:srgbClr val="3C6ABE"/>
    <a:srgbClr val="E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973" autoAdjust="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3" d="100"/>
          <a:sy n="153" d="100"/>
        </p:scale>
        <p:origin x="5870" y="11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a Adamkiewicz" userId="26545393-ecf5-450c-a92e-fe59bf40d3fe" providerId="ADAL" clId="{22296F85-70CB-4466-9482-340B0AE64C1B}"/>
    <pc:docChg chg="undo redo custSel addSld delSld modSld sldOrd">
      <pc:chgData name="Paulina Adamkiewicz" userId="26545393-ecf5-450c-a92e-fe59bf40d3fe" providerId="ADAL" clId="{22296F85-70CB-4466-9482-340B0AE64C1B}" dt="2026-04-03T10:40:34.026" v="2552" actId="14100"/>
      <pc:docMkLst>
        <pc:docMk/>
      </pc:docMkLst>
      <pc:sldChg chg="addSp delSp modSp mod modTransition">
        <pc:chgData name="Paulina Adamkiewicz" userId="26545393-ecf5-450c-a92e-fe59bf40d3fe" providerId="ADAL" clId="{22296F85-70CB-4466-9482-340B0AE64C1B}" dt="2026-04-03T10:33:24.833" v="2503" actId="1076"/>
        <pc:sldMkLst>
          <pc:docMk/>
          <pc:sldMk cId="4246600311" sldId="1274"/>
        </pc:sldMkLst>
        <pc:spChg chg="mod">
          <ac:chgData name="Paulina Adamkiewicz" userId="26545393-ecf5-450c-a92e-fe59bf40d3fe" providerId="ADAL" clId="{22296F85-70CB-4466-9482-340B0AE64C1B}" dt="2026-04-03T10:18:08.857" v="2406" actId="1076"/>
          <ac:spMkLst>
            <pc:docMk/>
            <pc:sldMk cId="4246600311" sldId="1274"/>
            <ac:spMk id="2" creationId="{C276BC5D-D899-3B31-13DF-15D374991E96}"/>
          </ac:spMkLst>
        </pc:spChg>
        <pc:spChg chg="add mod">
          <ac:chgData name="Paulina Adamkiewicz" userId="26545393-ecf5-450c-a92e-fe59bf40d3fe" providerId="ADAL" clId="{22296F85-70CB-4466-9482-340B0AE64C1B}" dt="2026-04-03T10:33:24.833" v="2503" actId="1076"/>
          <ac:spMkLst>
            <pc:docMk/>
            <pc:sldMk cId="4246600311" sldId="1274"/>
            <ac:spMk id="7" creationId="{B766F9A3-D9EE-3263-AA67-D9C89048EA95}"/>
          </ac:spMkLst>
        </pc:spChg>
        <pc:picChg chg="mod">
          <ac:chgData name="Paulina Adamkiewicz" userId="26545393-ecf5-450c-a92e-fe59bf40d3fe" providerId="ADAL" clId="{22296F85-70CB-4466-9482-340B0AE64C1B}" dt="2026-04-03T10:18:08.857" v="2406" actId="1076"/>
          <ac:picMkLst>
            <pc:docMk/>
            <pc:sldMk cId="4246600311" sldId="1274"/>
            <ac:picMk id="3" creationId="{ABEA3711-E287-3C80-CB9F-ACF6D0A80F37}"/>
          </ac:picMkLst>
        </pc:picChg>
      </pc:sldChg>
      <pc:sldChg chg="modSp mod modTransition">
        <pc:chgData name="Paulina Adamkiewicz" userId="26545393-ecf5-450c-a92e-fe59bf40d3fe" providerId="ADAL" clId="{22296F85-70CB-4466-9482-340B0AE64C1B}" dt="2026-04-03T08:36:19.071" v="1557"/>
        <pc:sldMkLst>
          <pc:docMk/>
          <pc:sldMk cId="2318815218" sldId="1278"/>
        </pc:sldMkLst>
        <pc:spChg chg="mod">
          <ac:chgData name="Paulina Adamkiewicz" userId="26545393-ecf5-450c-a92e-fe59bf40d3fe" providerId="ADAL" clId="{22296F85-70CB-4466-9482-340B0AE64C1B}" dt="2026-04-02T13:01:42.796" v="5" actId="403"/>
          <ac:spMkLst>
            <pc:docMk/>
            <pc:sldMk cId="2318815218" sldId="1278"/>
            <ac:spMk id="4" creationId="{8E40CD8A-9002-E8BB-FBBF-0CCE15CE18A8}"/>
          </ac:spMkLst>
        </pc:spChg>
      </pc:sldChg>
      <pc:sldChg chg="modSp mod modTransition">
        <pc:chgData name="Paulina Adamkiewicz" userId="26545393-ecf5-450c-a92e-fe59bf40d3fe" providerId="ADAL" clId="{22296F85-70CB-4466-9482-340B0AE64C1B}" dt="2026-04-03T08:41:28.910" v="1586"/>
        <pc:sldMkLst>
          <pc:docMk/>
          <pc:sldMk cId="109398555" sldId="1358"/>
        </pc:sldMkLst>
        <pc:spChg chg="mod">
          <ac:chgData name="Paulina Adamkiewicz" userId="26545393-ecf5-450c-a92e-fe59bf40d3fe" providerId="ADAL" clId="{22296F85-70CB-4466-9482-340B0AE64C1B}" dt="2026-04-02T13:04:11.303" v="22" actId="1038"/>
          <ac:spMkLst>
            <pc:docMk/>
            <pc:sldMk cId="109398555" sldId="1358"/>
            <ac:spMk id="2" creationId="{67A3DF59-C2E5-4502-373D-DEE1B2EE9F8D}"/>
          </ac:spMkLst>
        </pc:spChg>
        <pc:spChg chg="mod">
          <ac:chgData name="Paulina Adamkiewicz" userId="26545393-ecf5-450c-a92e-fe59bf40d3fe" providerId="ADAL" clId="{22296F85-70CB-4466-9482-340B0AE64C1B}" dt="2026-04-02T13:04:11.303" v="22" actId="1038"/>
          <ac:spMkLst>
            <pc:docMk/>
            <pc:sldMk cId="109398555" sldId="1358"/>
            <ac:spMk id="3" creationId="{AAA875E2-D8F6-A92F-FC78-0970A658954A}"/>
          </ac:spMkLst>
        </pc:spChg>
        <pc:spChg chg="mod">
          <ac:chgData name="Paulina Adamkiewicz" userId="26545393-ecf5-450c-a92e-fe59bf40d3fe" providerId="ADAL" clId="{22296F85-70CB-4466-9482-340B0AE64C1B}" dt="2026-04-02T13:48:15.126" v="164" actId="2711"/>
          <ac:spMkLst>
            <pc:docMk/>
            <pc:sldMk cId="109398555" sldId="1358"/>
            <ac:spMk id="5" creationId="{5BBC343D-1B38-D143-A849-79E46E6B6A0D}"/>
          </ac:spMkLst>
        </pc:spChg>
      </pc:sldChg>
      <pc:sldChg chg="modSp mod modTransition">
        <pc:chgData name="Paulina Adamkiewicz" userId="26545393-ecf5-450c-a92e-fe59bf40d3fe" providerId="ADAL" clId="{22296F85-70CB-4466-9482-340B0AE64C1B}" dt="2026-04-03T10:19:09.599" v="2411"/>
        <pc:sldMkLst>
          <pc:docMk/>
          <pc:sldMk cId="1886440229" sldId="1359"/>
        </pc:sldMkLst>
        <pc:spChg chg="mod">
          <ac:chgData name="Paulina Adamkiewicz" userId="26545393-ecf5-450c-a92e-fe59bf40d3fe" providerId="ADAL" clId="{22296F85-70CB-4466-9482-340B0AE64C1B}" dt="2026-04-03T08:38:34.634" v="1566"/>
          <ac:spMkLst>
            <pc:docMk/>
            <pc:sldMk cId="1886440229" sldId="1359"/>
            <ac:spMk id="4" creationId="{BEFD0EE8-ADE7-5B59-8C3D-AC5F1532C643}"/>
          </ac:spMkLst>
        </pc:spChg>
        <pc:picChg chg="mod">
          <ac:chgData name="Paulina Adamkiewicz" userId="26545393-ecf5-450c-a92e-fe59bf40d3fe" providerId="ADAL" clId="{22296F85-70CB-4466-9482-340B0AE64C1B}" dt="2026-04-03T08:37:15.832" v="1561" actId="1076"/>
          <ac:picMkLst>
            <pc:docMk/>
            <pc:sldMk cId="1886440229" sldId="1359"/>
            <ac:picMk id="5" creationId="{A70DDE14-CD48-AD8B-1298-2CFB22F3EE0D}"/>
          </ac:picMkLst>
        </pc:picChg>
      </pc:sldChg>
      <pc:sldChg chg="addSp delSp modSp mod modTransition">
        <pc:chgData name="Paulina Adamkiewicz" userId="26545393-ecf5-450c-a92e-fe59bf40d3fe" providerId="ADAL" clId="{22296F85-70CB-4466-9482-340B0AE64C1B}" dt="2026-04-03T08:39:11.204" v="1574" actId="6549"/>
        <pc:sldMkLst>
          <pc:docMk/>
          <pc:sldMk cId="2819871257" sldId="1360"/>
        </pc:sldMkLst>
        <pc:spChg chg="mod">
          <ac:chgData name="Paulina Adamkiewicz" userId="26545393-ecf5-450c-a92e-fe59bf40d3fe" providerId="ADAL" clId="{22296F85-70CB-4466-9482-340B0AE64C1B}" dt="2026-04-03T08:39:11.204" v="1574" actId="6549"/>
          <ac:spMkLst>
            <pc:docMk/>
            <pc:sldMk cId="2819871257" sldId="1360"/>
            <ac:spMk id="2" creationId="{BC6185E3-F3CF-6514-9268-CAE0554AD498}"/>
          </ac:spMkLst>
        </pc:spChg>
        <pc:spChg chg="mod">
          <ac:chgData name="Paulina Adamkiewicz" userId="26545393-ecf5-450c-a92e-fe59bf40d3fe" providerId="ADAL" clId="{22296F85-70CB-4466-9482-340B0AE64C1B}" dt="2026-04-03T08:38:36.786" v="1567"/>
          <ac:spMkLst>
            <pc:docMk/>
            <pc:sldMk cId="2819871257" sldId="1360"/>
            <ac:spMk id="3" creationId="{81443B96-8838-F085-E3EA-2E05C71817FC}"/>
          </ac:spMkLst>
        </pc:spChg>
        <pc:spChg chg="mod">
          <ac:chgData name="Paulina Adamkiewicz" userId="26545393-ecf5-450c-a92e-fe59bf40d3fe" providerId="ADAL" clId="{22296F85-70CB-4466-9482-340B0AE64C1B}" dt="2026-04-02T13:57:49.102" v="181" actId="1076"/>
          <ac:spMkLst>
            <pc:docMk/>
            <pc:sldMk cId="2819871257" sldId="1360"/>
            <ac:spMk id="4" creationId="{B58224C9-E78F-4BCB-FBB3-39384C8899EB}"/>
          </ac:spMkLst>
        </pc:spChg>
        <pc:spChg chg="mod">
          <ac:chgData name="Paulina Adamkiewicz" userId="26545393-ecf5-450c-a92e-fe59bf40d3fe" providerId="ADAL" clId="{22296F85-70CB-4466-9482-340B0AE64C1B}" dt="2026-04-02T13:57:49.102" v="181" actId="1076"/>
          <ac:spMkLst>
            <pc:docMk/>
            <pc:sldMk cId="2819871257" sldId="1360"/>
            <ac:spMk id="7" creationId="{DA4B2029-6082-EA64-AC12-69D72E9CE58D}"/>
          </ac:spMkLst>
        </pc:spChg>
        <pc:spChg chg="mod">
          <ac:chgData name="Paulina Adamkiewicz" userId="26545393-ecf5-450c-a92e-fe59bf40d3fe" providerId="ADAL" clId="{22296F85-70CB-4466-9482-340B0AE64C1B}" dt="2026-04-02T14:38:16.274" v="454" actId="14100"/>
          <ac:spMkLst>
            <pc:docMk/>
            <pc:sldMk cId="2819871257" sldId="1360"/>
            <ac:spMk id="12" creationId="{248A5D6B-E070-2AE6-1964-FED65BE93D75}"/>
          </ac:spMkLst>
        </pc:spChg>
        <pc:spChg chg="mod">
          <ac:chgData name="Paulina Adamkiewicz" userId="26545393-ecf5-450c-a92e-fe59bf40d3fe" providerId="ADAL" clId="{22296F85-70CB-4466-9482-340B0AE64C1B}" dt="2026-04-02T14:38:16.274" v="454" actId="14100"/>
          <ac:spMkLst>
            <pc:docMk/>
            <pc:sldMk cId="2819871257" sldId="1360"/>
            <ac:spMk id="13" creationId="{A54C1D9E-9CE6-188F-211A-2BFCCAF8F2BF}"/>
          </ac:spMkLst>
        </pc:spChg>
        <pc:spChg chg="add mod">
          <ac:chgData name="Paulina Adamkiewicz" userId="26545393-ecf5-450c-a92e-fe59bf40d3fe" providerId="ADAL" clId="{22296F85-70CB-4466-9482-340B0AE64C1B}" dt="2026-04-02T14:07:40.088" v="299" actId="1038"/>
          <ac:spMkLst>
            <pc:docMk/>
            <pc:sldMk cId="2819871257" sldId="1360"/>
            <ac:spMk id="14" creationId="{E228A5BC-E739-256D-9EB8-5D376E6E4B40}"/>
          </ac:spMkLst>
        </pc:spChg>
        <pc:spChg chg="add mod">
          <ac:chgData name="Paulina Adamkiewicz" userId="26545393-ecf5-450c-a92e-fe59bf40d3fe" providerId="ADAL" clId="{22296F85-70CB-4466-9482-340B0AE64C1B}" dt="2026-04-02T13:57:49.102" v="181" actId="1076"/>
          <ac:spMkLst>
            <pc:docMk/>
            <pc:sldMk cId="2819871257" sldId="1360"/>
            <ac:spMk id="16" creationId="{C944FA1B-FDE6-9B0D-8B0A-1310F703E0E5}"/>
          </ac:spMkLst>
        </pc:spChg>
        <pc:spChg chg="add mod">
          <ac:chgData name="Paulina Adamkiewicz" userId="26545393-ecf5-450c-a92e-fe59bf40d3fe" providerId="ADAL" clId="{22296F85-70CB-4466-9482-340B0AE64C1B}" dt="2026-04-02T13:57:49.102" v="181" actId="1076"/>
          <ac:spMkLst>
            <pc:docMk/>
            <pc:sldMk cId="2819871257" sldId="1360"/>
            <ac:spMk id="17" creationId="{AC83AA00-413F-154D-C888-D23F5BA0F312}"/>
          </ac:spMkLst>
        </pc:spChg>
        <pc:spChg chg="add mod">
          <ac:chgData name="Paulina Adamkiewicz" userId="26545393-ecf5-450c-a92e-fe59bf40d3fe" providerId="ADAL" clId="{22296F85-70CB-4466-9482-340B0AE64C1B}" dt="2026-04-02T14:07:40.088" v="299" actId="1038"/>
          <ac:spMkLst>
            <pc:docMk/>
            <pc:sldMk cId="2819871257" sldId="1360"/>
            <ac:spMk id="18" creationId="{D353CE73-0766-3E10-6585-F559D45E6FB3}"/>
          </ac:spMkLst>
        </pc:spChg>
        <pc:spChg chg="add mod">
          <ac:chgData name="Paulina Adamkiewicz" userId="26545393-ecf5-450c-a92e-fe59bf40d3fe" providerId="ADAL" clId="{22296F85-70CB-4466-9482-340B0AE64C1B}" dt="2026-04-02T14:07:40.088" v="299" actId="1038"/>
          <ac:spMkLst>
            <pc:docMk/>
            <pc:sldMk cId="2819871257" sldId="1360"/>
            <ac:spMk id="19" creationId="{242B8CE5-6463-5931-6614-788522007996}"/>
          </ac:spMkLst>
        </pc:spChg>
        <pc:picChg chg="add mod">
          <ac:chgData name="Paulina Adamkiewicz" userId="26545393-ecf5-450c-a92e-fe59bf40d3fe" providerId="ADAL" clId="{22296F85-70CB-4466-9482-340B0AE64C1B}" dt="2026-04-02T14:07:51.003" v="317" actId="1035"/>
          <ac:picMkLst>
            <pc:docMk/>
            <pc:sldMk cId="2819871257" sldId="1360"/>
            <ac:picMk id="21" creationId="{477E5FF2-1E64-D7F3-D51B-BEC820F50CF1}"/>
          </ac:picMkLst>
        </pc:picChg>
      </pc:sldChg>
      <pc:sldChg chg="modSp mod modTransition">
        <pc:chgData name="Paulina Adamkiewicz" userId="26545393-ecf5-450c-a92e-fe59bf40d3fe" providerId="ADAL" clId="{22296F85-70CB-4466-9482-340B0AE64C1B}" dt="2026-04-03T10:19:27.793" v="2412"/>
        <pc:sldMkLst>
          <pc:docMk/>
          <pc:sldMk cId="3193102619" sldId="1361"/>
        </pc:sldMkLst>
        <pc:spChg chg="mod">
          <ac:chgData name="Paulina Adamkiewicz" userId="26545393-ecf5-450c-a92e-fe59bf40d3fe" providerId="ADAL" clId="{22296F85-70CB-4466-9482-340B0AE64C1B}" dt="2026-04-03T08:37:56.356" v="1563"/>
          <ac:spMkLst>
            <pc:docMk/>
            <pc:sldMk cId="3193102619" sldId="1361"/>
            <ac:spMk id="4" creationId="{E38E6E22-7401-612F-D645-ACDA47767067}"/>
          </ac:spMkLst>
        </pc:spChg>
        <pc:picChg chg="mod">
          <ac:chgData name="Paulina Adamkiewicz" userId="26545393-ecf5-450c-a92e-fe59bf40d3fe" providerId="ADAL" clId="{22296F85-70CB-4466-9482-340B0AE64C1B}" dt="2026-04-02T14:36:18.979" v="403" actId="12788"/>
          <ac:picMkLst>
            <pc:docMk/>
            <pc:sldMk cId="3193102619" sldId="1361"/>
            <ac:picMk id="5" creationId="{383C3B4F-A2CC-CAE9-D179-0D89D9CC016C}"/>
          </ac:picMkLst>
        </pc:picChg>
      </pc:sldChg>
      <pc:sldChg chg="addSp delSp modSp mod modTransition">
        <pc:chgData name="Paulina Adamkiewicz" userId="26545393-ecf5-450c-a92e-fe59bf40d3fe" providerId="ADAL" clId="{22296F85-70CB-4466-9482-340B0AE64C1B}" dt="2026-04-03T10:40:07.801" v="2549" actId="1076"/>
        <pc:sldMkLst>
          <pc:docMk/>
          <pc:sldMk cId="719599885" sldId="1362"/>
        </pc:sldMkLst>
        <pc:spChg chg="mod">
          <ac:chgData name="Paulina Adamkiewicz" userId="26545393-ecf5-450c-a92e-fe59bf40d3fe" providerId="ADAL" clId="{22296F85-70CB-4466-9482-340B0AE64C1B}" dt="2026-04-03T10:11:59.129" v="2344" actId="1076"/>
          <ac:spMkLst>
            <pc:docMk/>
            <pc:sldMk cId="719599885" sldId="1362"/>
            <ac:spMk id="2" creationId="{92E9DF89-82C6-CBD5-7D80-163F86AF2018}"/>
          </ac:spMkLst>
        </pc:spChg>
        <pc:spChg chg="mod">
          <ac:chgData name="Paulina Adamkiewicz" userId="26545393-ecf5-450c-a92e-fe59bf40d3fe" providerId="ADAL" clId="{22296F85-70CB-4466-9482-340B0AE64C1B}" dt="2026-04-03T10:12:30.041" v="2351" actId="1076"/>
          <ac:spMkLst>
            <pc:docMk/>
            <pc:sldMk cId="719599885" sldId="1362"/>
            <ac:spMk id="3" creationId="{A1E370F3-6D0F-F037-1590-6836349E8199}"/>
          </ac:spMkLst>
        </pc:spChg>
        <pc:spChg chg="mod">
          <ac:chgData name="Paulina Adamkiewicz" userId="26545393-ecf5-450c-a92e-fe59bf40d3fe" providerId="ADAL" clId="{22296F85-70CB-4466-9482-340B0AE64C1B}" dt="2026-04-03T10:40:07.801" v="2549" actId="1076"/>
          <ac:spMkLst>
            <pc:docMk/>
            <pc:sldMk cId="719599885" sldId="1362"/>
            <ac:spMk id="6" creationId="{6E90BFC0-B920-EFDB-1784-853E14FCE1AC}"/>
          </ac:spMkLst>
        </pc:spChg>
        <pc:picChg chg="add del mod">
          <ac:chgData name="Paulina Adamkiewicz" userId="26545393-ecf5-450c-a92e-fe59bf40d3fe" providerId="ADAL" clId="{22296F85-70CB-4466-9482-340B0AE64C1B}" dt="2026-04-03T10:40:07.801" v="2549" actId="1076"/>
          <ac:picMkLst>
            <pc:docMk/>
            <pc:sldMk cId="719599885" sldId="1362"/>
            <ac:picMk id="9" creationId="{4D6FCB31-C4C2-2C19-1AB3-B6C8852E8D3E}"/>
          </ac:picMkLst>
        </pc:picChg>
        <pc:picChg chg="add del mod">
          <ac:chgData name="Paulina Adamkiewicz" userId="26545393-ecf5-450c-a92e-fe59bf40d3fe" providerId="ADAL" clId="{22296F85-70CB-4466-9482-340B0AE64C1B}" dt="2026-04-03T10:40:07.801" v="2549" actId="1076"/>
          <ac:picMkLst>
            <pc:docMk/>
            <pc:sldMk cId="719599885" sldId="1362"/>
            <ac:picMk id="15" creationId="{E3F7F3A4-19BA-2E44-C9B0-D8C04E8606E7}"/>
          </ac:picMkLst>
        </pc:picChg>
      </pc:sldChg>
      <pc:sldChg chg="addSp delSp modSp add mod ord modTransition">
        <pc:chgData name="Paulina Adamkiewicz" userId="26545393-ecf5-450c-a92e-fe59bf40d3fe" providerId="ADAL" clId="{22296F85-70CB-4466-9482-340B0AE64C1B}" dt="2026-04-03T10:40:24.513" v="2550" actId="14100"/>
        <pc:sldMkLst>
          <pc:docMk/>
          <pc:sldMk cId="1353776839" sldId="1432"/>
        </pc:sldMkLst>
        <pc:spChg chg="mod">
          <ac:chgData name="Paulina Adamkiewicz" userId="26545393-ecf5-450c-a92e-fe59bf40d3fe" providerId="ADAL" clId="{22296F85-70CB-4466-9482-340B0AE64C1B}" dt="2026-04-03T10:40:24.513" v="2550" actId="14100"/>
          <ac:spMkLst>
            <pc:docMk/>
            <pc:sldMk cId="1353776839" sldId="1432"/>
            <ac:spMk id="2" creationId="{D60A95C1-27F2-C977-0F3B-3C65EAADE5DA}"/>
          </ac:spMkLst>
        </pc:spChg>
        <pc:spChg chg="mod">
          <ac:chgData name="Paulina Adamkiewicz" userId="26545393-ecf5-450c-a92e-fe59bf40d3fe" providerId="ADAL" clId="{22296F85-70CB-4466-9482-340B0AE64C1B}" dt="2026-04-03T08:38:02.073" v="1565" actId="14100"/>
          <ac:spMkLst>
            <pc:docMk/>
            <pc:sldMk cId="1353776839" sldId="1432"/>
            <ac:spMk id="3" creationId="{E75F8A11-CE57-4838-C540-7F0591384D5C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4" creationId="{CD77208D-6F18-C96A-0456-A4CD38B3AA63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7" creationId="{31524949-AD06-8408-2022-45E4170A0AC8}"/>
          </ac:spMkLst>
        </pc:spChg>
        <pc:spChg chg="add mod">
          <ac:chgData name="Paulina Adamkiewicz" userId="26545393-ecf5-450c-a92e-fe59bf40d3fe" providerId="ADAL" clId="{22296F85-70CB-4466-9482-340B0AE64C1B}" dt="2026-04-03T07:35:08.155" v="1205"/>
          <ac:spMkLst>
            <pc:docMk/>
            <pc:sldMk cId="1353776839" sldId="1432"/>
            <ac:spMk id="8" creationId="{AFD2D0FC-4019-3F7F-13F2-11D4B57E5583}"/>
          </ac:spMkLst>
        </pc:spChg>
        <pc:spChg chg="add mod">
          <ac:chgData name="Paulina Adamkiewicz" userId="26545393-ecf5-450c-a92e-fe59bf40d3fe" providerId="ADAL" clId="{22296F85-70CB-4466-9482-340B0AE64C1B}" dt="2026-04-03T07:35:08.155" v="1205"/>
          <ac:spMkLst>
            <pc:docMk/>
            <pc:sldMk cId="1353776839" sldId="1432"/>
            <ac:spMk id="10" creationId="{01FADBCA-CA06-2126-F4F4-B8077B1BB66E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14" creationId="{60557048-F1D6-3033-A010-F98C74FC933A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16" creationId="{754733A2-68C1-BF2F-B009-38C07BDCD1E5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17" creationId="{62F1DE24-048F-5EB4-40A0-82C1EB64922C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18" creationId="{EB85A918-0AFB-B743-9849-E0CAA03924DE}"/>
          </ac:spMkLst>
        </pc:spChg>
        <pc:spChg chg="mod">
          <ac:chgData name="Paulina Adamkiewicz" userId="26545393-ecf5-450c-a92e-fe59bf40d3fe" providerId="ADAL" clId="{22296F85-70CB-4466-9482-340B0AE64C1B}" dt="2026-04-03T08:03:20.903" v="1424" actId="1076"/>
          <ac:spMkLst>
            <pc:docMk/>
            <pc:sldMk cId="1353776839" sldId="1432"/>
            <ac:spMk id="19" creationId="{C964EAEA-C7DB-4408-F19E-73D5E976CE8F}"/>
          </ac:spMkLst>
        </pc:spChg>
        <pc:picChg chg="add mod">
          <ac:chgData name="Paulina Adamkiewicz" userId="26545393-ecf5-450c-a92e-fe59bf40d3fe" providerId="ADAL" clId="{22296F85-70CB-4466-9482-340B0AE64C1B}" dt="2026-04-03T08:03:20.903" v="1424" actId="1076"/>
          <ac:picMkLst>
            <pc:docMk/>
            <pc:sldMk cId="1353776839" sldId="1432"/>
            <ac:picMk id="9" creationId="{D0ED9FB9-9B2C-DDEF-407E-AA8877F9943E}"/>
          </ac:picMkLst>
        </pc:picChg>
        <pc:picChg chg="add mod modCrop">
          <ac:chgData name="Paulina Adamkiewicz" userId="26545393-ecf5-450c-a92e-fe59bf40d3fe" providerId="ADAL" clId="{22296F85-70CB-4466-9482-340B0AE64C1B}" dt="2026-04-03T08:02:43.576" v="1421" actId="14100"/>
          <ac:picMkLst>
            <pc:docMk/>
            <pc:sldMk cId="1353776839" sldId="1432"/>
            <ac:picMk id="15" creationId="{9DECFE1F-C78E-E75B-886B-F5399501C133}"/>
          </ac:picMkLst>
        </pc:picChg>
      </pc:sldChg>
      <pc:sldChg chg="addSp delSp modSp new mod modTransition">
        <pc:chgData name="Paulina Adamkiewicz" userId="26545393-ecf5-450c-a92e-fe59bf40d3fe" providerId="ADAL" clId="{22296F85-70CB-4466-9482-340B0AE64C1B}" dt="2026-04-03T10:37:49.857" v="2523" actId="2711"/>
        <pc:sldMkLst>
          <pc:docMk/>
          <pc:sldMk cId="836573710" sldId="1433"/>
        </pc:sldMkLst>
        <pc:spChg chg="add mod">
          <ac:chgData name="Paulina Adamkiewicz" userId="26545393-ecf5-450c-a92e-fe59bf40d3fe" providerId="ADAL" clId="{22296F85-70CB-4466-9482-340B0AE64C1B}" dt="2026-04-03T10:30:44.531" v="2482"/>
          <ac:spMkLst>
            <pc:docMk/>
            <pc:sldMk cId="836573710" sldId="1433"/>
            <ac:spMk id="2" creationId="{B0614D31-8014-BC21-47DA-029B1381D2EB}"/>
          </ac:spMkLst>
        </pc:spChg>
        <pc:spChg chg="add mod">
          <ac:chgData name="Paulina Adamkiewicz" userId="26545393-ecf5-450c-a92e-fe59bf40d3fe" providerId="ADAL" clId="{22296F85-70CB-4466-9482-340B0AE64C1B}" dt="2026-04-03T07:33:29.127" v="1181" actId="1076"/>
          <ac:spMkLst>
            <pc:docMk/>
            <pc:sldMk cId="836573710" sldId="1433"/>
            <ac:spMk id="3" creationId="{90E1B9C5-BA47-548E-FDFB-93E5DD3A0120}"/>
          </ac:spMkLst>
        </pc:spChg>
        <pc:spChg chg="add mod">
          <ac:chgData name="Paulina Adamkiewicz" userId="26545393-ecf5-450c-a92e-fe59bf40d3fe" providerId="ADAL" clId="{22296F85-70CB-4466-9482-340B0AE64C1B}" dt="2026-04-03T10:37:49.857" v="2523" actId="2711"/>
          <ac:spMkLst>
            <pc:docMk/>
            <pc:sldMk cId="836573710" sldId="1433"/>
            <ac:spMk id="4" creationId="{820177F6-9C84-3D16-2040-25AE0741E851}"/>
          </ac:spMkLst>
        </pc:spChg>
        <pc:spChg chg="add mod">
          <ac:chgData name="Paulina Adamkiewicz" userId="26545393-ecf5-450c-a92e-fe59bf40d3fe" providerId="ADAL" clId="{22296F85-70CB-4466-9482-340B0AE64C1B}" dt="2026-04-03T07:34:53.655" v="1199" actId="14100"/>
          <ac:spMkLst>
            <pc:docMk/>
            <pc:sldMk cId="836573710" sldId="1433"/>
            <ac:spMk id="7" creationId="{F4A68B52-4E6E-2C44-0AEF-D4EDD45704ED}"/>
          </ac:spMkLst>
        </pc:spChg>
        <pc:spChg chg="add mod">
          <ac:chgData name="Paulina Adamkiewicz" userId="26545393-ecf5-450c-a92e-fe59bf40d3fe" providerId="ADAL" clId="{22296F85-70CB-4466-9482-340B0AE64C1B}" dt="2026-04-03T07:34:51.615" v="1198" actId="14100"/>
          <ac:spMkLst>
            <pc:docMk/>
            <pc:sldMk cId="836573710" sldId="1433"/>
            <ac:spMk id="8" creationId="{C0D86A48-064F-BE36-72BA-320E40AFEF01}"/>
          </ac:spMkLst>
        </pc:spChg>
        <pc:spChg chg="add mod">
          <ac:chgData name="Paulina Adamkiewicz" userId="26545393-ecf5-450c-a92e-fe59bf40d3fe" providerId="ADAL" clId="{22296F85-70CB-4466-9482-340B0AE64C1B}" dt="2026-04-03T07:50:29.240" v="1406" actId="1076"/>
          <ac:spMkLst>
            <pc:docMk/>
            <pc:sldMk cId="836573710" sldId="1433"/>
            <ac:spMk id="25" creationId="{86BB3AAE-7DCD-D0E2-5252-5E058162EFEA}"/>
          </ac:spMkLst>
        </pc:spChg>
        <pc:spChg chg="add mod">
          <ac:chgData name="Paulina Adamkiewicz" userId="26545393-ecf5-450c-a92e-fe59bf40d3fe" providerId="ADAL" clId="{22296F85-70CB-4466-9482-340B0AE64C1B}" dt="2026-04-03T07:50:02.975" v="1404" actId="14100"/>
          <ac:spMkLst>
            <pc:docMk/>
            <pc:sldMk cId="836573710" sldId="1433"/>
            <ac:spMk id="26" creationId="{8B41DB89-0776-2DCA-B61B-A770F766C9B2}"/>
          </ac:spMkLst>
        </pc:spChg>
        <pc:spChg chg="add mod">
          <ac:chgData name="Paulina Adamkiewicz" userId="26545393-ecf5-450c-a92e-fe59bf40d3fe" providerId="ADAL" clId="{22296F85-70CB-4466-9482-340B0AE64C1B}" dt="2026-04-03T08:24:54.895" v="1465" actId="14100"/>
          <ac:spMkLst>
            <pc:docMk/>
            <pc:sldMk cId="836573710" sldId="1433"/>
            <ac:spMk id="27" creationId="{AF12EC00-FAD7-A9BD-7794-6B6E8ED76831}"/>
          </ac:spMkLst>
        </pc:spChg>
        <pc:picChg chg="add mod">
          <ac:chgData name="Paulina Adamkiewicz" userId="26545393-ecf5-450c-a92e-fe59bf40d3fe" providerId="ADAL" clId="{22296F85-70CB-4466-9482-340B0AE64C1B}" dt="2026-04-03T07:37:12.495" v="1239" actId="1076"/>
          <ac:picMkLst>
            <pc:docMk/>
            <pc:sldMk cId="836573710" sldId="1433"/>
            <ac:picMk id="22" creationId="{43FFA764-C1B2-3EDA-D234-4FC66E57A854}"/>
          </ac:picMkLst>
        </pc:picChg>
        <pc:picChg chg="add mod">
          <ac:chgData name="Paulina Adamkiewicz" userId="26545393-ecf5-450c-a92e-fe59bf40d3fe" providerId="ADAL" clId="{22296F85-70CB-4466-9482-340B0AE64C1B}" dt="2026-04-03T08:07:58.993" v="1429" actId="1076"/>
          <ac:picMkLst>
            <pc:docMk/>
            <pc:sldMk cId="836573710" sldId="1433"/>
            <ac:picMk id="29" creationId="{D4C8AF3D-2EDC-F841-4D48-049623BFF7AF}"/>
          </ac:picMkLst>
        </pc:picChg>
        <pc:picChg chg="add mod">
          <ac:chgData name="Paulina Adamkiewicz" userId="26545393-ecf5-450c-a92e-fe59bf40d3fe" providerId="ADAL" clId="{22296F85-70CB-4466-9482-340B0AE64C1B}" dt="2026-04-03T08:07:54.961" v="1428" actId="1076"/>
          <ac:picMkLst>
            <pc:docMk/>
            <pc:sldMk cId="836573710" sldId="1433"/>
            <ac:picMk id="31" creationId="{5E2E3F9E-49F1-C435-7B65-5C94F2506AF4}"/>
          </ac:picMkLst>
        </pc:picChg>
        <pc:picChg chg="add mod">
          <ac:chgData name="Paulina Adamkiewicz" userId="26545393-ecf5-450c-a92e-fe59bf40d3fe" providerId="ADAL" clId="{22296F85-70CB-4466-9482-340B0AE64C1B}" dt="2026-04-03T08:07:51.449" v="1427" actId="1076"/>
          <ac:picMkLst>
            <pc:docMk/>
            <pc:sldMk cId="836573710" sldId="1433"/>
            <ac:picMk id="33" creationId="{CB6F78AC-6D39-00C5-60C1-F49DE877EAD2}"/>
          </ac:picMkLst>
        </pc:picChg>
        <pc:picChg chg="add mod ord modCrop">
          <ac:chgData name="Paulina Adamkiewicz" userId="26545393-ecf5-450c-a92e-fe59bf40d3fe" providerId="ADAL" clId="{22296F85-70CB-4466-9482-340B0AE64C1B}" dt="2026-04-03T08:25:14.032" v="1467" actId="18131"/>
          <ac:picMkLst>
            <pc:docMk/>
            <pc:sldMk cId="836573710" sldId="1433"/>
            <ac:picMk id="36" creationId="{9BAEA1CE-C8F6-161A-A1B6-E9845BEF9073}"/>
          </ac:picMkLst>
        </pc:picChg>
        <pc:cxnChg chg="add del mod">
          <ac:chgData name="Paulina Adamkiewicz" userId="26545393-ecf5-450c-a92e-fe59bf40d3fe" providerId="ADAL" clId="{22296F85-70CB-4466-9482-340B0AE64C1B}" dt="2026-04-03T07:50:00.623" v="1403" actId="1076"/>
          <ac:cxnSpMkLst>
            <pc:docMk/>
            <pc:sldMk cId="836573710" sldId="1433"/>
            <ac:cxnSpMk id="23" creationId="{06D7C15E-14F9-D121-8FBE-252632C7EBAE}"/>
          </ac:cxnSpMkLst>
        </pc:cxnChg>
      </pc:sldChg>
      <pc:sldChg chg="addSp delSp modSp add mod modTransition">
        <pc:chgData name="Paulina Adamkiewicz" userId="26545393-ecf5-450c-a92e-fe59bf40d3fe" providerId="ADAL" clId="{22296F85-70CB-4466-9482-340B0AE64C1B}" dt="2026-04-03T10:40:29.513" v="2551" actId="14100"/>
        <pc:sldMkLst>
          <pc:docMk/>
          <pc:sldMk cId="4088022113" sldId="1434"/>
        </pc:sldMkLst>
        <pc:spChg chg="mod">
          <ac:chgData name="Paulina Adamkiewicz" userId="26545393-ecf5-450c-a92e-fe59bf40d3fe" providerId="ADAL" clId="{22296F85-70CB-4466-9482-340B0AE64C1B}" dt="2026-04-03T10:40:29.513" v="2551" actId="14100"/>
          <ac:spMkLst>
            <pc:docMk/>
            <pc:sldMk cId="4088022113" sldId="1434"/>
            <ac:spMk id="2" creationId="{8F843A95-18E2-0A20-0B3A-2424D8CDCF33}"/>
          </ac:spMkLst>
        </pc:spChg>
        <pc:spChg chg="mod">
          <ac:chgData name="Paulina Adamkiewicz" userId="26545393-ecf5-450c-a92e-fe59bf40d3fe" providerId="ADAL" clId="{22296F85-70CB-4466-9482-340B0AE64C1B}" dt="2026-04-03T07:30:26.209" v="1163" actId="1076"/>
          <ac:spMkLst>
            <pc:docMk/>
            <pc:sldMk cId="4088022113" sldId="1434"/>
            <ac:spMk id="4" creationId="{45322A5F-28DA-E9A6-A92A-5152CECF38BB}"/>
          </ac:spMkLst>
        </pc:spChg>
        <pc:spChg chg="add mod">
          <ac:chgData name="Paulina Adamkiewicz" userId="26545393-ecf5-450c-a92e-fe59bf40d3fe" providerId="ADAL" clId="{22296F85-70CB-4466-9482-340B0AE64C1B}" dt="2026-04-03T07:30:26.209" v="1163" actId="1076"/>
          <ac:spMkLst>
            <pc:docMk/>
            <pc:sldMk cId="4088022113" sldId="1434"/>
            <ac:spMk id="7" creationId="{2F312FD5-BC94-5CA1-ED04-140BDFBCCFBB}"/>
          </ac:spMkLst>
        </pc:spChg>
        <pc:spChg chg="add mod">
          <ac:chgData name="Paulina Adamkiewicz" userId="26545393-ecf5-450c-a92e-fe59bf40d3fe" providerId="ADAL" clId="{22296F85-70CB-4466-9482-340B0AE64C1B}" dt="2026-04-03T07:33:38.320" v="1185"/>
          <ac:spMkLst>
            <pc:docMk/>
            <pc:sldMk cId="4088022113" sldId="1434"/>
            <ac:spMk id="8" creationId="{B3191331-7153-4074-8BFA-1CCF053D402E}"/>
          </ac:spMkLst>
        </pc:spChg>
        <pc:spChg chg="add mod">
          <ac:chgData name="Paulina Adamkiewicz" userId="26545393-ecf5-450c-a92e-fe59bf40d3fe" providerId="ADAL" clId="{22296F85-70CB-4466-9482-340B0AE64C1B}" dt="2026-04-03T07:35:02.529" v="1203"/>
          <ac:spMkLst>
            <pc:docMk/>
            <pc:sldMk cId="4088022113" sldId="1434"/>
            <ac:spMk id="9" creationId="{AC03FE1F-5CEE-051C-7326-CA4B9F799463}"/>
          </ac:spMkLst>
        </pc:spChg>
        <pc:spChg chg="add mod">
          <ac:chgData name="Paulina Adamkiewicz" userId="26545393-ecf5-450c-a92e-fe59bf40d3fe" providerId="ADAL" clId="{22296F85-70CB-4466-9482-340B0AE64C1B}" dt="2026-04-03T07:35:02.529" v="1203"/>
          <ac:spMkLst>
            <pc:docMk/>
            <pc:sldMk cId="4088022113" sldId="1434"/>
            <ac:spMk id="11" creationId="{3B351AB0-6FF5-EA10-02D6-FF818D561D12}"/>
          </ac:spMkLst>
        </pc:spChg>
        <pc:picChg chg="add mod">
          <ac:chgData name="Paulina Adamkiewicz" userId="26545393-ecf5-450c-a92e-fe59bf40d3fe" providerId="ADAL" clId="{22296F85-70CB-4466-9482-340B0AE64C1B}" dt="2026-04-03T07:35:25.981" v="1219" actId="1035"/>
          <ac:picMkLst>
            <pc:docMk/>
            <pc:sldMk cId="4088022113" sldId="1434"/>
            <ac:picMk id="10" creationId="{C084D803-A8FC-1C90-5730-CBB4DCBB1ECF}"/>
          </ac:picMkLst>
        </pc:picChg>
        <pc:picChg chg="add mod">
          <ac:chgData name="Paulina Adamkiewicz" userId="26545393-ecf5-450c-a92e-fe59bf40d3fe" providerId="ADAL" clId="{22296F85-70CB-4466-9482-340B0AE64C1B}" dt="2026-04-03T07:30:26.209" v="1163" actId="1076"/>
          <ac:picMkLst>
            <pc:docMk/>
            <pc:sldMk cId="4088022113" sldId="1434"/>
            <ac:picMk id="15" creationId="{D567CA64-35BC-CBA0-C016-35FD492EA883}"/>
          </ac:picMkLst>
        </pc:picChg>
        <pc:picChg chg="add mod">
          <ac:chgData name="Paulina Adamkiewicz" userId="26545393-ecf5-450c-a92e-fe59bf40d3fe" providerId="ADAL" clId="{22296F85-70CB-4466-9482-340B0AE64C1B}" dt="2026-04-03T07:30:26.209" v="1163" actId="1076"/>
          <ac:picMkLst>
            <pc:docMk/>
            <pc:sldMk cId="4088022113" sldId="1434"/>
            <ac:picMk id="22" creationId="{5A61AC9E-25C6-47F6-E341-44410E7FFC86}"/>
          </ac:picMkLst>
        </pc:picChg>
        <pc:picChg chg="add mod">
          <ac:chgData name="Paulina Adamkiewicz" userId="26545393-ecf5-450c-a92e-fe59bf40d3fe" providerId="ADAL" clId="{22296F85-70CB-4466-9482-340B0AE64C1B}" dt="2026-04-03T07:30:26.209" v="1163" actId="1076"/>
          <ac:picMkLst>
            <pc:docMk/>
            <pc:sldMk cId="4088022113" sldId="1434"/>
            <ac:picMk id="24" creationId="{2DAB40DD-8299-5678-67FA-8BEC22B83512}"/>
          </ac:picMkLst>
        </pc:picChg>
        <pc:picChg chg="add mod">
          <ac:chgData name="Paulina Adamkiewicz" userId="26545393-ecf5-450c-a92e-fe59bf40d3fe" providerId="ADAL" clId="{22296F85-70CB-4466-9482-340B0AE64C1B}" dt="2026-04-03T07:30:26.209" v="1163" actId="1076"/>
          <ac:picMkLst>
            <pc:docMk/>
            <pc:sldMk cId="4088022113" sldId="1434"/>
            <ac:picMk id="26" creationId="{3CA10D9A-2230-ED23-7524-C9F6A133E420}"/>
          </ac:picMkLst>
        </pc:picChg>
        <pc:picChg chg="add mod">
          <ac:chgData name="Paulina Adamkiewicz" userId="26545393-ecf5-450c-a92e-fe59bf40d3fe" providerId="ADAL" clId="{22296F85-70CB-4466-9482-340B0AE64C1B}" dt="2026-04-03T07:30:26.209" v="1163" actId="1076"/>
          <ac:picMkLst>
            <pc:docMk/>
            <pc:sldMk cId="4088022113" sldId="1434"/>
            <ac:picMk id="28" creationId="{FB4F211A-A795-2781-C96F-F720DDC87D80}"/>
          </ac:picMkLst>
        </pc:picChg>
        <pc:picChg chg="add mod">
          <ac:chgData name="Paulina Adamkiewicz" userId="26545393-ecf5-450c-a92e-fe59bf40d3fe" providerId="ADAL" clId="{22296F85-70CB-4466-9482-340B0AE64C1B}" dt="2026-04-03T07:30:26.209" v="1163" actId="1076"/>
          <ac:picMkLst>
            <pc:docMk/>
            <pc:sldMk cId="4088022113" sldId="1434"/>
            <ac:picMk id="30" creationId="{E9BCBEF9-8587-469F-2FE4-650FAA669215}"/>
          </ac:picMkLst>
        </pc:picChg>
        <pc:picChg chg="add mod">
          <ac:chgData name="Paulina Adamkiewicz" userId="26545393-ecf5-450c-a92e-fe59bf40d3fe" providerId="ADAL" clId="{22296F85-70CB-4466-9482-340B0AE64C1B}" dt="2026-04-03T07:35:25.981" v="1219" actId="1035"/>
          <ac:picMkLst>
            <pc:docMk/>
            <pc:sldMk cId="4088022113" sldId="1434"/>
            <ac:picMk id="31" creationId="{42F86970-006A-BA3F-7755-68160F8AA0A3}"/>
          </ac:picMkLst>
        </pc:picChg>
      </pc:sldChg>
      <pc:sldChg chg="addSp delSp modSp add mod">
        <pc:chgData name="Paulina Adamkiewicz" userId="26545393-ecf5-450c-a92e-fe59bf40d3fe" providerId="ADAL" clId="{22296F85-70CB-4466-9482-340B0AE64C1B}" dt="2026-04-03T10:40:34.026" v="2552" actId="14100"/>
        <pc:sldMkLst>
          <pc:docMk/>
          <pc:sldMk cId="1296369761" sldId="1435"/>
        </pc:sldMkLst>
        <pc:spChg chg="mod">
          <ac:chgData name="Paulina Adamkiewicz" userId="26545393-ecf5-450c-a92e-fe59bf40d3fe" providerId="ADAL" clId="{22296F85-70CB-4466-9482-340B0AE64C1B}" dt="2026-04-03T10:40:34.026" v="2552" actId="14100"/>
          <ac:spMkLst>
            <pc:docMk/>
            <pc:sldMk cId="1296369761" sldId="1435"/>
            <ac:spMk id="2" creationId="{66557C0C-B739-7FFA-9564-D7D595239B18}"/>
          </ac:spMkLst>
        </pc:spChg>
        <pc:spChg chg="mod">
          <ac:chgData name="Paulina Adamkiewicz" userId="26545393-ecf5-450c-a92e-fe59bf40d3fe" providerId="ADAL" clId="{22296F85-70CB-4466-9482-340B0AE64C1B}" dt="2026-04-03T10:31:11.466" v="2489" actId="14100"/>
          <ac:spMkLst>
            <pc:docMk/>
            <pc:sldMk cId="1296369761" sldId="1435"/>
            <ac:spMk id="4" creationId="{5647BFDE-C2DE-C829-D0C8-8E8141383704}"/>
          </ac:spMkLst>
        </pc:spChg>
        <pc:spChg chg="add mod">
          <ac:chgData name="Paulina Adamkiewicz" userId="26545393-ecf5-450c-a92e-fe59bf40d3fe" providerId="ADAL" clId="{22296F85-70CB-4466-9482-340B0AE64C1B}" dt="2026-04-03T07:31:06.613" v="1167" actId="2711"/>
          <ac:spMkLst>
            <pc:docMk/>
            <pc:sldMk cId="1296369761" sldId="1435"/>
            <ac:spMk id="7" creationId="{C43D19FD-4B12-9375-45F3-F07F7CC6C48D}"/>
          </ac:spMkLst>
        </pc:spChg>
        <pc:spChg chg="add mod">
          <ac:chgData name="Paulina Adamkiewicz" userId="26545393-ecf5-450c-a92e-fe59bf40d3fe" providerId="ADAL" clId="{22296F85-70CB-4466-9482-340B0AE64C1B}" dt="2026-04-03T07:30:34.802" v="1164" actId="1076"/>
          <ac:spMkLst>
            <pc:docMk/>
            <pc:sldMk cId="1296369761" sldId="1435"/>
            <ac:spMk id="8" creationId="{A3AE9CE5-136D-161D-908E-2F55746BE96F}"/>
          </ac:spMkLst>
        </pc:spChg>
        <pc:spChg chg="add mod">
          <ac:chgData name="Paulina Adamkiewicz" userId="26545393-ecf5-450c-a92e-fe59bf40d3fe" providerId="ADAL" clId="{22296F85-70CB-4466-9482-340B0AE64C1B}" dt="2026-04-03T07:30:34.802" v="1164" actId="1076"/>
          <ac:spMkLst>
            <pc:docMk/>
            <pc:sldMk cId="1296369761" sldId="1435"/>
            <ac:spMk id="9" creationId="{3B3A565B-5F7C-53DB-A32A-936195AC435F}"/>
          </ac:spMkLst>
        </pc:spChg>
        <pc:spChg chg="add mod">
          <ac:chgData name="Paulina Adamkiewicz" userId="26545393-ecf5-450c-a92e-fe59bf40d3fe" providerId="ADAL" clId="{22296F85-70CB-4466-9482-340B0AE64C1B}" dt="2026-04-03T07:30:34.802" v="1164" actId="1076"/>
          <ac:spMkLst>
            <pc:docMk/>
            <pc:sldMk cId="1296369761" sldId="1435"/>
            <ac:spMk id="11" creationId="{21AB2F6D-52D0-FAB6-31D4-F99DB2AA56A2}"/>
          </ac:spMkLst>
        </pc:spChg>
        <pc:spChg chg="add mod">
          <ac:chgData name="Paulina Adamkiewicz" userId="26545393-ecf5-450c-a92e-fe59bf40d3fe" providerId="ADAL" clId="{22296F85-70CB-4466-9482-340B0AE64C1B}" dt="2026-04-03T07:30:34.802" v="1164" actId="1076"/>
          <ac:spMkLst>
            <pc:docMk/>
            <pc:sldMk cId="1296369761" sldId="1435"/>
            <ac:spMk id="14" creationId="{DD6D8D75-B84F-344B-823C-06359EF1E475}"/>
          </ac:spMkLst>
        </pc:spChg>
        <pc:spChg chg="add mod">
          <ac:chgData name="Paulina Adamkiewicz" userId="26545393-ecf5-450c-a92e-fe59bf40d3fe" providerId="ADAL" clId="{22296F85-70CB-4466-9482-340B0AE64C1B}" dt="2026-04-03T07:33:34.140" v="1183"/>
          <ac:spMkLst>
            <pc:docMk/>
            <pc:sldMk cId="1296369761" sldId="1435"/>
            <ac:spMk id="26" creationId="{F6F9789C-AD7B-7C8C-3392-759B062F4139}"/>
          </ac:spMkLst>
        </pc:spChg>
        <pc:spChg chg="add mod">
          <ac:chgData name="Paulina Adamkiewicz" userId="26545393-ecf5-450c-a92e-fe59bf40d3fe" providerId="ADAL" clId="{22296F85-70CB-4466-9482-340B0AE64C1B}" dt="2026-04-03T07:34:58.929" v="1201"/>
          <ac:spMkLst>
            <pc:docMk/>
            <pc:sldMk cId="1296369761" sldId="1435"/>
            <ac:spMk id="27" creationId="{020DF8B4-76A8-2B75-5E94-AB649BDCDFF1}"/>
          </ac:spMkLst>
        </pc:spChg>
        <pc:spChg chg="add mod">
          <ac:chgData name="Paulina Adamkiewicz" userId="26545393-ecf5-450c-a92e-fe59bf40d3fe" providerId="ADAL" clId="{22296F85-70CB-4466-9482-340B0AE64C1B}" dt="2026-04-03T07:34:58.929" v="1201"/>
          <ac:spMkLst>
            <pc:docMk/>
            <pc:sldMk cId="1296369761" sldId="1435"/>
            <ac:spMk id="28" creationId="{E1FA3690-4548-E898-CE18-72578F6C957C}"/>
          </ac:spMkLst>
        </pc:spChg>
        <pc:picChg chg="add mod">
          <ac:chgData name="Paulina Adamkiewicz" userId="26545393-ecf5-450c-a92e-fe59bf40d3fe" providerId="ADAL" clId="{22296F85-70CB-4466-9482-340B0AE64C1B}" dt="2026-04-03T07:30:34.802" v="1164" actId="1076"/>
          <ac:picMkLst>
            <pc:docMk/>
            <pc:sldMk cId="1296369761" sldId="1435"/>
            <ac:picMk id="16" creationId="{20B9CB4C-FF1B-BEAB-6FD1-75C8045A050C}"/>
          </ac:picMkLst>
        </pc:picChg>
        <pc:picChg chg="add mod">
          <ac:chgData name="Paulina Adamkiewicz" userId="26545393-ecf5-450c-a92e-fe59bf40d3fe" providerId="ADAL" clId="{22296F85-70CB-4466-9482-340B0AE64C1B}" dt="2026-04-03T07:30:34.802" v="1164" actId="1076"/>
          <ac:picMkLst>
            <pc:docMk/>
            <pc:sldMk cId="1296369761" sldId="1435"/>
            <ac:picMk id="18" creationId="{02028D1C-712B-51F1-544E-55A29AD883BF}"/>
          </ac:picMkLst>
        </pc:picChg>
        <pc:picChg chg="add mod">
          <ac:chgData name="Paulina Adamkiewicz" userId="26545393-ecf5-450c-a92e-fe59bf40d3fe" providerId="ADAL" clId="{22296F85-70CB-4466-9482-340B0AE64C1B}" dt="2026-04-03T07:30:34.802" v="1164" actId="1076"/>
          <ac:picMkLst>
            <pc:docMk/>
            <pc:sldMk cId="1296369761" sldId="1435"/>
            <ac:picMk id="20" creationId="{F44CCACC-65BB-D94C-607A-3E285F0ACE4F}"/>
          </ac:picMkLst>
        </pc:picChg>
        <pc:picChg chg="add mod">
          <ac:chgData name="Paulina Adamkiewicz" userId="26545393-ecf5-450c-a92e-fe59bf40d3fe" providerId="ADAL" clId="{22296F85-70CB-4466-9482-340B0AE64C1B}" dt="2026-04-03T07:35:30.495" v="1221"/>
          <ac:picMkLst>
            <pc:docMk/>
            <pc:sldMk cId="1296369761" sldId="1435"/>
            <ac:picMk id="29" creationId="{39D40517-23D9-F03D-87BE-54CFC033C963}"/>
          </ac:picMkLst>
        </pc:picChg>
        <pc:picChg chg="add mod">
          <ac:chgData name="Paulina Adamkiewicz" userId="26545393-ecf5-450c-a92e-fe59bf40d3fe" providerId="ADAL" clId="{22296F85-70CB-4466-9482-340B0AE64C1B}" dt="2026-04-03T07:35:30.495" v="1221"/>
          <ac:picMkLst>
            <pc:docMk/>
            <pc:sldMk cId="1296369761" sldId="1435"/>
            <ac:picMk id="30" creationId="{5354D5CB-4FA8-E1A1-F66B-61CDAEBC0BB6}"/>
          </ac:picMkLst>
        </pc:picChg>
        <pc:picChg chg="add mod">
          <ac:chgData name="Paulina Adamkiewicz" userId="26545393-ecf5-450c-a92e-fe59bf40d3fe" providerId="ADAL" clId="{22296F85-70CB-4466-9482-340B0AE64C1B}" dt="2026-04-03T10:31:14.433" v="2490" actId="1076"/>
          <ac:picMkLst>
            <pc:docMk/>
            <pc:sldMk cId="1296369761" sldId="1435"/>
            <ac:picMk id="37" creationId="{91F63BAA-B4AB-49D1-EB08-DCCA12EDD7A8}"/>
          </ac:picMkLst>
        </pc:picChg>
      </pc:sldChg>
      <pc:sldChg chg="modSp add mod ord modTransition">
        <pc:chgData name="Paulina Adamkiewicz" userId="26545393-ecf5-450c-a92e-fe59bf40d3fe" providerId="ADAL" clId="{22296F85-70CB-4466-9482-340B0AE64C1B}" dt="2026-04-03T10:20:37.829" v="2418" actId="20577"/>
        <pc:sldMkLst>
          <pc:docMk/>
          <pc:sldMk cId="377631029" sldId="1437"/>
        </pc:sldMkLst>
        <pc:spChg chg="mod">
          <ac:chgData name="Paulina Adamkiewicz" userId="26545393-ecf5-450c-a92e-fe59bf40d3fe" providerId="ADAL" clId="{22296F85-70CB-4466-9482-340B0AE64C1B}" dt="2026-04-03T10:20:37.829" v="2418" actId="20577"/>
          <ac:spMkLst>
            <pc:docMk/>
            <pc:sldMk cId="377631029" sldId="1437"/>
            <ac:spMk id="4" creationId="{4F866D51-2D44-191E-8264-25DF33E0C142}"/>
          </ac:spMkLst>
        </pc:spChg>
      </pc:sldChg>
      <pc:sldChg chg="addSp delSp modSp add mod ord modTransition">
        <pc:chgData name="Paulina Adamkiewicz" userId="26545393-ecf5-450c-a92e-fe59bf40d3fe" providerId="ADAL" clId="{22296F85-70CB-4466-9482-340B0AE64C1B}" dt="2026-04-03T10:20:29.152" v="2416"/>
        <pc:sldMkLst>
          <pc:docMk/>
          <pc:sldMk cId="2670954559" sldId="1438"/>
        </pc:sldMkLst>
        <pc:spChg chg="mod">
          <ac:chgData name="Paulina Adamkiewicz" userId="26545393-ecf5-450c-a92e-fe59bf40d3fe" providerId="ADAL" clId="{22296F85-70CB-4466-9482-340B0AE64C1B}" dt="2026-04-03T10:20:21.560" v="2415" actId="6549"/>
          <ac:spMkLst>
            <pc:docMk/>
            <pc:sldMk cId="2670954559" sldId="1438"/>
            <ac:spMk id="3" creationId="{BF4C4869-6E81-3912-68B9-4EF4D8F14F6C}"/>
          </ac:spMkLst>
        </pc:spChg>
        <pc:spChg chg="mod">
          <ac:chgData name="Paulina Adamkiewicz" userId="26545393-ecf5-450c-a92e-fe59bf40d3fe" providerId="ADAL" clId="{22296F85-70CB-4466-9482-340B0AE64C1B}" dt="2026-04-03T08:46:57.065" v="1590" actId="1076"/>
          <ac:spMkLst>
            <pc:docMk/>
            <pc:sldMk cId="2670954559" sldId="1438"/>
            <ac:spMk id="4" creationId="{4F59452C-D7A5-F563-2B48-8CA32664654F}"/>
          </ac:spMkLst>
        </pc:spChg>
        <pc:spChg chg="mod">
          <ac:chgData name="Paulina Adamkiewicz" userId="26545393-ecf5-450c-a92e-fe59bf40d3fe" providerId="ADAL" clId="{22296F85-70CB-4466-9482-340B0AE64C1B}" dt="2026-04-03T08:46:57.065" v="1590" actId="1076"/>
          <ac:spMkLst>
            <pc:docMk/>
            <pc:sldMk cId="2670954559" sldId="1438"/>
            <ac:spMk id="7" creationId="{B3C41144-FE3D-5060-28E3-FCB77619F0F1}"/>
          </ac:spMkLst>
        </pc:spChg>
        <pc:spChg chg="mod">
          <ac:chgData name="Paulina Adamkiewicz" userId="26545393-ecf5-450c-a92e-fe59bf40d3fe" providerId="ADAL" clId="{22296F85-70CB-4466-9482-340B0AE64C1B}" dt="2026-04-03T08:48:01.816" v="1595" actId="14100"/>
          <ac:spMkLst>
            <pc:docMk/>
            <pc:sldMk cId="2670954559" sldId="1438"/>
            <ac:spMk id="8" creationId="{C3AB1D38-8898-51DB-5BBC-60B931903EB4}"/>
          </ac:spMkLst>
        </pc:spChg>
        <pc:spChg chg="mod">
          <ac:chgData name="Paulina Adamkiewicz" userId="26545393-ecf5-450c-a92e-fe59bf40d3fe" providerId="ADAL" clId="{22296F85-70CB-4466-9482-340B0AE64C1B}" dt="2026-04-03T08:47:54.913" v="1594" actId="14100"/>
          <ac:spMkLst>
            <pc:docMk/>
            <pc:sldMk cId="2670954559" sldId="1438"/>
            <ac:spMk id="10" creationId="{B230BE3E-5F86-2214-FA79-EC108358EABD}"/>
          </ac:spMkLst>
        </pc:spChg>
        <pc:spChg chg="add mod">
          <ac:chgData name="Paulina Adamkiewicz" userId="26545393-ecf5-450c-a92e-fe59bf40d3fe" providerId="ADAL" clId="{22296F85-70CB-4466-9482-340B0AE64C1B}" dt="2026-04-03T08:46:57.065" v="1590" actId="1076"/>
          <ac:spMkLst>
            <pc:docMk/>
            <pc:sldMk cId="2670954559" sldId="1438"/>
            <ac:spMk id="11" creationId="{DA6F4398-08B8-618E-43A1-98D1F40F876A}"/>
          </ac:spMkLst>
        </pc:spChg>
        <pc:spChg chg="add mod">
          <ac:chgData name="Paulina Adamkiewicz" userId="26545393-ecf5-450c-a92e-fe59bf40d3fe" providerId="ADAL" clId="{22296F85-70CB-4466-9482-340B0AE64C1B}" dt="2026-04-03T08:46:57.065" v="1590" actId="1076"/>
          <ac:spMkLst>
            <pc:docMk/>
            <pc:sldMk cId="2670954559" sldId="1438"/>
            <ac:spMk id="12" creationId="{56B73A0A-58B2-7F5C-EAE3-461BEE4E81A9}"/>
          </ac:spMkLst>
        </pc:spChg>
        <pc:spChg chg="add mod ord">
          <ac:chgData name="Paulina Adamkiewicz" userId="26545393-ecf5-450c-a92e-fe59bf40d3fe" providerId="ADAL" clId="{22296F85-70CB-4466-9482-340B0AE64C1B}" dt="2026-04-03T08:55:47.605" v="1653" actId="167"/>
          <ac:spMkLst>
            <pc:docMk/>
            <pc:sldMk cId="2670954559" sldId="1438"/>
            <ac:spMk id="13" creationId="{9ED0855C-EE49-E2AE-EAE8-CE8487A698A4}"/>
          </ac:spMkLst>
        </pc:spChg>
        <pc:spChg chg="mod">
          <ac:chgData name="Paulina Adamkiewicz" userId="26545393-ecf5-450c-a92e-fe59bf40d3fe" providerId="ADAL" clId="{22296F85-70CB-4466-9482-340B0AE64C1B}" dt="2026-04-03T08:47:16.736" v="1592" actId="1076"/>
          <ac:spMkLst>
            <pc:docMk/>
            <pc:sldMk cId="2670954559" sldId="1438"/>
            <ac:spMk id="14" creationId="{23DCA210-8614-2A4E-295A-886044AF5CDE}"/>
          </ac:spMkLst>
        </pc:spChg>
        <pc:spChg chg="mod">
          <ac:chgData name="Paulina Adamkiewicz" userId="26545393-ecf5-450c-a92e-fe59bf40d3fe" providerId="ADAL" clId="{22296F85-70CB-4466-9482-340B0AE64C1B}" dt="2026-04-03T08:46:57.065" v="1590" actId="1076"/>
          <ac:spMkLst>
            <pc:docMk/>
            <pc:sldMk cId="2670954559" sldId="1438"/>
            <ac:spMk id="16" creationId="{5E4FF439-4BF7-7836-5D2E-90826E36A4B1}"/>
          </ac:spMkLst>
        </pc:spChg>
        <pc:spChg chg="mod">
          <ac:chgData name="Paulina Adamkiewicz" userId="26545393-ecf5-450c-a92e-fe59bf40d3fe" providerId="ADAL" clId="{22296F85-70CB-4466-9482-340B0AE64C1B}" dt="2026-04-03T08:47:16.736" v="1592" actId="1076"/>
          <ac:spMkLst>
            <pc:docMk/>
            <pc:sldMk cId="2670954559" sldId="1438"/>
            <ac:spMk id="17" creationId="{326AEBE9-87F7-26E0-21D8-6D7B23D5AA76}"/>
          </ac:spMkLst>
        </pc:spChg>
        <pc:spChg chg="mod">
          <ac:chgData name="Paulina Adamkiewicz" userId="26545393-ecf5-450c-a92e-fe59bf40d3fe" providerId="ADAL" clId="{22296F85-70CB-4466-9482-340B0AE64C1B}" dt="2026-04-03T08:47:16.736" v="1592" actId="1076"/>
          <ac:spMkLst>
            <pc:docMk/>
            <pc:sldMk cId="2670954559" sldId="1438"/>
            <ac:spMk id="18" creationId="{89E4C768-0B32-D599-AD0E-6FB8031E1B7C}"/>
          </ac:spMkLst>
        </pc:spChg>
        <pc:spChg chg="mod">
          <ac:chgData name="Paulina Adamkiewicz" userId="26545393-ecf5-450c-a92e-fe59bf40d3fe" providerId="ADAL" clId="{22296F85-70CB-4466-9482-340B0AE64C1B}" dt="2026-04-03T08:47:16.736" v="1592" actId="1076"/>
          <ac:spMkLst>
            <pc:docMk/>
            <pc:sldMk cId="2670954559" sldId="1438"/>
            <ac:spMk id="19" creationId="{103EEC16-400E-1119-0B4B-BAC1F2BB6190}"/>
          </ac:spMkLst>
        </pc:spChg>
        <pc:picChg chg="mod">
          <ac:chgData name="Paulina Adamkiewicz" userId="26545393-ecf5-450c-a92e-fe59bf40d3fe" providerId="ADAL" clId="{22296F85-70CB-4466-9482-340B0AE64C1B}" dt="2026-04-03T08:56:36.616" v="1660" actId="14100"/>
          <ac:picMkLst>
            <pc:docMk/>
            <pc:sldMk cId="2670954559" sldId="1438"/>
            <ac:picMk id="9" creationId="{108E4392-4608-9CD7-4989-CCDDD4FB5E02}"/>
          </ac:picMkLst>
        </pc:picChg>
      </pc:sldChg>
      <pc:sldChg chg="addSp delSp modSp add mod ord modTransition">
        <pc:chgData name="Paulina Adamkiewicz" userId="26545393-ecf5-450c-a92e-fe59bf40d3fe" providerId="ADAL" clId="{22296F85-70CB-4466-9482-340B0AE64C1B}" dt="2026-04-03T10:38:08.105" v="2524" actId="2711"/>
        <pc:sldMkLst>
          <pc:docMk/>
          <pc:sldMk cId="3352808260" sldId="1439"/>
        </pc:sldMkLst>
        <pc:spChg chg="mod">
          <ac:chgData name="Paulina Adamkiewicz" userId="26545393-ecf5-450c-a92e-fe59bf40d3fe" providerId="ADAL" clId="{22296F85-70CB-4466-9482-340B0AE64C1B}" dt="2026-04-03T08:55:30.951" v="1648" actId="1076"/>
          <ac:spMkLst>
            <pc:docMk/>
            <pc:sldMk cId="3352808260" sldId="1439"/>
            <ac:spMk id="2" creationId="{520A2461-CA5D-957A-E2C2-FADEC7CCBF0F}"/>
          </ac:spMkLst>
        </pc:spChg>
        <pc:spChg chg="mod">
          <ac:chgData name="Paulina Adamkiewicz" userId="26545393-ecf5-450c-a92e-fe59bf40d3fe" providerId="ADAL" clId="{22296F85-70CB-4466-9482-340B0AE64C1B}" dt="2026-04-03T08:56:24.655" v="1659" actId="1076"/>
          <ac:spMkLst>
            <pc:docMk/>
            <pc:sldMk cId="3352808260" sldId="1439"/>
            <ac:spMk id="3" creationId="{89B92553-33CF-7121-AB7D-C894A5CA264F}"/>
          </ac:spMkLst>
        </pc:spChg>
        <pc:spChg chg="mod">
          <ac:chgData name="Paulina Adamkiewicz" userId="26545393-ecf5-450c-a92e-fe59bf40d3fe" providerId="ADAL" clId="{22296F85-70CB-4466-9482-340B0AE64C1B}" dt="2026-04-03T10:38:08.105" v="2524" actId="2711"/>
          <ac:spMkLst>
            <pc:docMk/>
            <pc:sldMk cId="3352808260" sldId="1439"/>
            <ac:spMk id="4" creationId="{35524398-150E-9E14-2503-CF2E95E4AE70}"/>
          </ac:spMkLst>
        </pc:spChg>
        <pc:spChg chg="add mod">
          <ac:chgData name="Paulina Adamkiewicz" userId="26545393-ecf5-450c-a92e-fe59bf40d3fe" providerId="ADAL" clId="{22296F85-70CB-4466-9482-340B0AE64C1B}" dt="2026-04-03T08:54:25.527" v="1628"/>
          <ac:spMkLst>
            <pc:docMk/>
            <pc:sldMk cId="3352808260" sldId="1439"/>
            <ac:spMk id="9" creationId="{9051DCB7-C400-32AB-6054-5B78CBB41811}"/>
          </ac:spMkLst>
        </pc:spChg>
        <pc:spChg chg="add mod">
          <ac:chgData name="Paulina Adamkiewicz" userId="26545393-ecf5-450c-a92e-fe59bf40d3fe" providerId="ADAL" clId="{22296F85-70CB-4466-9482-340B0AE64C1B}" dt="2026-04-03T08:54:25.527" v="1628"/>
          <ac:spMkLst>
            <pc:docMk/>
            <pc:sldMk cId="3352808260" sldId="1439"/>
            <ac:spMk id="10" creationId="{0CBE6607-A830-6415-17C3-0114D3E48129}"/>
          </ac:spMkLst>
        </pc:spChg>
        <pc:spChg chg="add mod">
          <ac:chgData name="Paulina Adamkiewicz" userId="26545393-ecf5-450c-a92e-fe59bf40d3fe" providerId="ADAL" clId="{22296F85-70CB-4466-9482-340B0AE64C1B}" dt="2026-04-03T08:56:04.496" v="1656" actId="1076"/>
          <ac:spMkLst>
            <pc:docMk/>
            <pc:sldMk cId="3352808260" sldId="1439"/>
            <ac:spMk id="11" creationId="{56F573E1-C955-2EAD-07DF-209C956C0A14}"/>
          </ac:spMkLst>
        </pc:spChg>
        <pc:picChg chg="add mod modCrop">
          <ac:chgData name="Paulina Adamkiewicz" userId="26545393-ecf5-450c-a92e-fe59bf40d3fe" providerId="ADAL" clId="{22296F85-70CB-4466-9482-340B0AE64C1B}" dt="2026-04-03T08:58:22.401" v="1675" actId="18131"/>
          <ac:picMkLst>
            <pc:docMk/>
            <pc:sldMk cId="3352808260" sldId="1439"/>
            <ac:picMk id="13" creationId="{70AA8E1D-EB70-00B5-AE62-754A4770E6AD}"/>
          </ac:picMkLst>
        </pc:picChg>
        <pc:picChg chg="mod">
          <ac:chgData name="Paulina Adamkiewicz" userId="26545393-ecf5-450c-a92e-fe59bf40d3fe" providerId="ADAL" clId="{22296F85-70CB-4466-9482-340B0AE64C1B}" dt="2026-04-03T08:57:21.008" v="1663" actId="1076"/>
          <ac:picMkLst>
            <pc:docMk/>
            <pc:sldMk cId="3352808260" sldId="1439"/>
            <ac:picMk id="22" creationId="{D4F61B0E-4662-EA80-B741-5325B577E252}"/>
          </ac:picMkLst>
        </pc:picChg>
        <pc:picChg chg="mod">
          <ac:chgData name="Paulina Adamkiewicz" userId="26545393-ecf5-450c-a92e-fe59bf40d3fe" providerId="ADAL" clId="{22296F85-70CB-4466-9482-340B0AE64C1B}" dt="2026-04-03T08:55:13.624" v="1645" actId="1076"/>
          <ac:picMkLst>
            <pc:docMk/>
            <pc:sldMk cId="3352808260" sldId="1439"/>
            <ac:picMk id="29" creationId="{03EC5A11-165C-11AC-3CB7-B7EF53DDDBFE}"/>
          </ac:picMkLst>
        </pc:picChg>
        <pc:picChg chg="mod">
          <ac:chgData name="Paulina Adamkiewicz" userId="26545393-ecf5-450c-a92e-fe59bf40d3fe" providerId="ADAL" clId="{22296F85-70CB-4466-9482-340B0AE64C1B}" dt="2026-04-03T08:55:13.624" v="1645" actId="1076"/>
          <ac:picMkLst>
            <pc:docMk/>
            <pc:sldMk cId="3352808260" sldId="1439"/>
            <ac:picMk id="31" creationId="{1E54B588-6752-5658-E4CB-6E72B2ABC267}"/>
          </ac:picMkLst>
        </pc:picChg>
        <pc:picChg chg="mod">
          <ac:chgData name="Paulina Adamkiewicz" userId="26545393-ecf5-450c-a92e-fe59bf40d3fe" providerId="ADAL" clId="{22296F85-70CB-4466-9482-340B0AE64C1B}" dt="2026-04-03T08:55:13.624" v="1645" actId="1076"/>
          <ac:picMkLst>
            <pc:docMk/>
            <pc:sldMk cId="3352808260" sldId="1439"/>
            <ac:picMk id="33" creationId="{3159E707-3421-CD0C-6B33-7E7E7B746B07}"/>
          </ac:picMkLst>
        </pc:picChg>
        <pc:cxnChg chg="mod">
          <ac:chgData name="Paulina Adamkiewicz" userId="26545393-ecf5-450c-a92e-fe59bf40d3fe" providerId="ADAL" clId="{22296F85-70CB-4466-9482-340B0AE64C1B}" dt="2026-04-03T08:55:13.624" v="1645" actId="1076"/>
          <ac:cxnSpMkLst>
            <pc:docMk/>
            <pc:sldMk cId="3352808260" sldId="1439"/>
            <ac:cxnSpMk id="23" creationId="{ABEC60C3-950F-00A8-A7CD-CA0753FEDB13}"/>
          </ac:cxnSpMkLst>
        </pc:cxnChg>
      </pc:sldChg>
      <pc:sldChg chg="addSp modSp add mod ord">
        <pc:chgData name="Paulina Adamkiewicz" userId="26545393-ecf5-450c-a92e-fe59bf40d3fe" providerId="ADAL" clId="{22296F85-70CB-4466-9482-340B0AE64C1B}" dt="2026-04-03T10:22:04.544" v="2438" actId="1076"/>
        <pc:sldMkLst>
          <pc:docMk/>
          <pc:sldMk cId="3953867899" sldId="1440"/>
        </pc:sldMkLst>
        <pc:spChg chg="add mod">
          <ac:chgData name="Paulina Adamkiewicz" userId="26545393-ecf5-450c-a92e-fe59bf40d3fe" providerId="ADAL" clId="{22296F85-70CB-4466-9482-340B0AE64C1B}" dt="2026-04-03T10:22:04.544" v="2438" actId="1076"/>
          <ac:spMkLst>
            <pc:docMk/>
            <pc:sldMk cId="3953867899" sldId="1440"/>
            <ac:spMk id="2" creationId="{088F1CE1-5AC2-3A4A-CDCA-EBE5388A54C7}"/>
          </ac:spMkLst>
        </pc:spChg>
        <pc:spChg chg="mod">
          <ac:chgData name="Paulina Adamkiewicz" userId="26545393-ecf5-450c-a92e-fe59bf40d3fe" providerId="ADAL" clId="{22296F85-70CB-4466-9482-340B0AE64C1B}" dt="2026-04-03T10:22:04.544" v="2438" actId="1076"/>
          <ac:spMkLst>
            <pc:docMk/>
            <pc:sldMk cId="3953867899" sldId="1440"/>
            <ac:spMk id="4" creationId="{73047280-0CD8-4714-7C4A-7246486BA9DA}"/>
          </ac:spMkLst>
        </pc:spChg>
        <pc:picChg chg="mod">
          <ac:chgData name="Paulina Adamkiewicz" userId="26545393-ecf5-450c-a92e-fe59bf40d3fe" providerId="ADAL" clId="{22296F85-70CB-4466-9482-340B0AE64C1B}" dt="2026-04-03T09:07:05.089" v="1683" actId="12788"/>
          <ac:picMkLst>
            <pc:docMk/>
            <pc:sldMk cId="3953867899" sldId="1440"/>
            <ac:picMk id="5" creationId="{AD9F6000-F390-6686-0A13-D5453F1EC3D8}"/>
          </ac:picMkLst>
        </pc:picChg>
      </pc:sldChg>
      <pc:sldChg chg="addSp delSp modSp add mod ord modTransition">
        <pc:chgData name="Paulina Adamkiewicz" userId="26545393-ecf5-450c-a92e-fe59bf40d3fe" providerId="ADAL" clId="{22296F85-70CB-4466-9482-340B0AE64C1B}" dt="2026-04-03T10:22:15.648" v="2440"/>
        <pc:sldMkLst>
          <pc:docMk/>
          <pc:sldMk cId="3786442124" sldId="1441"/>
        </pc:sldMkLst>
        <pc:spChg chg="add mod">
          <ac:chgData name="Paulina Adamkiewicz" userId="26545393-ecf5-450c-a92e-fe59bf40d3fe" providerId="ADAL" clId="{22296F85-70CB-4466-9482-340B0AE64C1B}" dt="2026-04-03T09:17:48.234" v="1785" actId="1038"/>
          <ac:spMkLst>
            <pc:docMk/>
            <pc:sldMk cId="3786442124" sldId="1441"/>
            <ac:spMk id="2" creationId="{22F28672-83CD-2D2D-37C0-5360EC51825F}"/>
          </ac:spMkLst>
        </pc:spChg>
        <pc:spChg chg="mod">
          <ac:chgData name="Paulina Adamkiewicz" userId="26545393-ecf5-450c-a92e-fe59bf40d3fe" providerId="ADAL" clId="{22296F85-70CB-4466-9482-340B0AE64C1B}" dt="2026-04-03T10:22:12.034" v="2439"/>
          <ac:spMkLst>
            <pc:docMk/>
            <pc:sldMk cId="3786442124" sldId="1441"/>
            <ac:spMk id="3" creationId="{D70D001D-FF99-423F-3A17-F49B5D322FD5}"/>
          </ac:spMkLst>
        </pc:spChg>
        <pc:spChg chg="mod">
          <ac:chgData name="Paulina Adamkiewicz" userId="26545393-ecf5-450c-a92e-fe59bf40d3fe" providerId="ADAL" clId="{22296F85-70CB-4466-9482-340B0AE64C1B}" dt="2026-04-03T09:12:56.923" v="1711" actId="14100"/>
          <ac:spMkLst>
            <pc:docMk/>
            <pc:sldMk cId="3786442124" sldId="1441"/>
            <ac:spMk id="4" creationId="{50F39C43-DB14-89ED-C443-0B29ECDD62A0}"/>
          </ac:spMkLst>
        </pc:spChg>
        <pc:spChg chg="mod">
          <ac:chgData name="Paulina Adamkiewicz" userId="26545393-ecf5-450c-a92e-fe59bf40d3fe" providerId="ADAL" clId="{22296F85-70CB-4466-9482-340B0AE64C1B}" dt="2026-04-03T09:17:48.234" v="1785" actId="1038"/>
          <ac:spMkLst>
            <pc:docMk/>
            <pc:sldMk cId="3786442124" sldId="1441"/>
            <ac:spMk id="7" creationId="{2EC1B292-2652-1BA9-09D5-DC5353D7AF3F}"/>
          </ac:spMkLst>
        </pc:spChg>
        <pc:spChg chg="mod">
          <ac:chgData name="Paulina Adamkiewicz" userId="26545393-ecf5-450c-a92e-fe59bf40d3fe" providerId="ADAL" clId="{22296F85-70CB-4466-9482-340B0AE64C1B}" dt="2026-04-03T09:15:02.552" v="1738" actId="14100"/>
          <ac:spMkLst>
            <pc:docMk/>
            <pc:sldMk cId="3786442124" sldId="1441"/>
            <ac:spMk id="8" creationId="{3860C20C-5926-416C-B928-15C1AFA1DADF}"/>
          </ac:spMkLst>
        </pc:spChg>
        <pc:spChg chg="mod">
          <ac:chgData name="Paulina Adamkiewicz" userId="26545393-ecf5-450c-a92e-fe59bf40d3fe" providerId="ADAL" clId="{22296F85-70CB-4466-9482-340B0AE64C1B}" dt="2026-04-03T09:14:57.009" v="1737" actId="14100"/>
          <ac:spMkLst>
            <pc:docMk/>
            <pc:sldMk cId="3786442124" sldId="1441"/>
            <ac:spMk id="10" creationId="{5BE82EF6-B9EE-1403-6EF4-2B2A9FC0000B}"/>
          </ac:spMkLst>
        </pc:spChg>
        <pc:spChg chg="mod">
          <ac:chgData name="Paulina Adamkiewicz" userId="26545393-ecf5-450c-a92e-fe59bf40d3fe" providerId="ADAL" clId="{22296F85-70CB-4466-9482-340B0AE64C1B}" dt="2026-04-03T09:17:36.726" v="1783" actId="1035"/>
          <ac:spMkLst>
            <pc:docMk/>
            <pc:sldMk cId="3786442124" sldId="1441"/>
            <ac:spMk id="13" creationId="{AF45665C-69EE-A49B-A674-7813EC9CBD12}"/>
          </ac:spMkLst>
        </pc:spChg>
        <pc:spChg chg="add mod">
          <ac:chgData name="Paulina Adamkiewicz" userId="26545393-ecf5-450c-a92e-fe59bf40d3fe" providerId="ADAL" clId="{22296F85-70CB-4466-9482-340B0AE64C1B}" dt="2026-04-03T09:17:48.234" v="1785" actId="1038"/>
          <ac:spMkLst>
            <pc:docMk/>
            <pc:sldMk cId="3786442124" sldId="1441"/>
            <ac:spMk id="15" creationId="{14ABE8BA-0AAA-C7A8-BF04-4BD792C667A1}"/>
          </ac:spMkLst>
        </pc:spChg>
        <pc:picChg chg="add del mod">
          <ac:chgData name="Paulina Adamkiewicz" userId="26545393-ecf5-450c-a92e-fe59bf40d3fe" providerId="ADAL" clId="{22296F85-70CB-4466-9482-340B0AE64C1B}" dt="2026-04-03T09:13:50.160" v="1730" actId="1076"/>
          <ac:picMkLst>
            <pc:docMk/>
            <pc:sldMk cId="3786442124" sldId="1441"/>
            <ac:picMk id="9" creationId="{C377F518-24D9-92A3-BDB7-649B51F48DC1}"/>
          </ac:picMkLst>
        </pc:picChg>
        <pc:picChg chg="add mod ord modCrop">
          <ac:chgData name="Paulina Adamkiewicz" userId="26545393-ecf5-450c-a92e-fe59bf40d3fe" providerId="ADAL" clId="{22296F85-70CB-4466-9482-340B0AE64C1B}" dt="2026-04-03T09:28:37.688" v="1892" actId="18131"/>
          <ac:picMkLst>
            <pc:docMk/>
            <pc:sldMk cId="3786442124" sldId="1441"/>
            <ac:picMk id="21" creationId="{7E56DB0F-8723-64FA-A7CF-9E5D35C3B72C}"/>
          </ac:picMkLst>
        </pc:picChg>
      </pc:sldChg>
      <pc:sldChg chg="addSp delSp modSp add mod modTransition">
        <pc:chgData name="Paulina Adamkiewicz" userId="26545393-ecf5-450c-a92e-fe59bf40d3fe" providerId="ADAL" clId="{22296F85-70CB-4466-9482-340B0AE64C1B}" dt="2026-04-03T10:22:23.449" v="2441"/>
        <pc:sldMkLst>
          <pc:docMk/>
          <pc:sldMk cId="3653410364" sldId="1442"/>
        </pc:sldMkLst>
        <pc:spChg chg="mod">
          <ac:chgData name="Paulina Adamkiewicz" userId="26545393-ecf5-450c-a92e-fe59bf40d3fe" providerId="ADAL" clId="{22296F85-70CB-4466-9482-340B0AE64C1B}" dt="2026-04-03T09:47:08.337" v="2072" actId="1076"/>
          <ac:spMkLst>
            <pc:docMk/>
            <pc:sldMk cId="3653410364" sldId="1442"/>
            <ac:spMk id="3" creationId="{FD07A16D-4C69-73B9-1274-6FDA4EEBDCC8}"/>
          </ac:spMkLst>
        </pc:spChg>
        <pc:spChg chg="mod">
          <ac:chgData name="Paulina Adamkiewicz" userId="26545393-ecf5-450c-a92e-fe59bf40d3fe" providerId="ADAL" clId="{22296F85-70CB-4466-9482-340B0AE64C1B}" dt="2026-04-03T09:47:01.377" v="2071" actId="1076"/>
          <ac:spMkLst>
            <pc:docMk/>
            <pc:sldMk cId="3653410364" sldId="1442"/>
            <ac:spMk id="4" creationId="{B5E23FC3-03DF-B838-5684-9994EDD30BE5}"/>
          </ac:spMkLst>
        </pc:spChg>
        <pc:picChg chg="add mod ord modCrop">
          <ac:chgData name="Paulina Adamkiewicz" userId="26545393-ecf5-450c-a92e-fe59bf40d3fe" providerId="ADAL" clId="{22296F85-70CB-4466-9482-340B0AE64C1B}" dt="2026-04-03T09:27:25.088" v="1859" actId="732"/>
          <ac:picMkLst>
            <pc:docMk/>
            <pc:sldMk cId="3653410364" sldId="1442"/>
            <ac:picMk id="12" creationId="{6F1B6256-30DE-A88F-5716-D6C5041C901C}"/>
          </ac:picMkLst>
        </pc:picChg>
      </pc:sldChg>
      <pc:sldChg chg="addSp delSp modSp add mod modTransition">
        <pc:chgData name="Paulina Adamkiewicz" userId="26545393-ecf5-450c-a92e-fe59bf40d3fe" providerId="ADAL" clId="{22296F85-70CB-4466-9482-340B0AE64C1B}" dt="2026-04-03T10:22:28.816" v="2442"/>
        <pc:sldMkLst>
          <pc:docMk/>
          <pc:sldMk cId="418609266" sldId="1443"/>
        </pc:sldMkLst>
        <pc:spChg chg="add mod">
          <ac:chgData name="Paulina Adamkiewicz" userId="26545393-ecf5-450c-a92e-fe59bf40d3fe" providerId="ADAL" clId="{22296F85-70CB-4466-9482-340B0AE64C1B}" dt="2026-04-03T09:53:18.626" v="2126" actId="14100"/>
          <ac:spMkLst>
            <pc:docMk/>
            <pc:sldMk cId="418609266" sldId="1443"/>
            <ac:spMk id="16" creationId="{1CBACA3C-E60F-D614-F17E-D9C2AB21C0CD}"/>
          </ac:spMkLst>
        </pc:spChg>
        <pc:spChg chg="add mod">
          <ac:chgData name="Paulina Adamkiewicz" userId="26545393-ecf5-450c-a92e-fe59bf40d3fe" providerId="ADAL" clId="{22296F85-70CB-4466-9482-340B0AE64C1B}" dt="2026-04-03T09:47:14.479" v="2074"/>
          <ac:spMkLst>
            <pc:docMk/>
            <pc:sldMk cId="418609266" sldId="1443"/>
            <ac:spMk id="17" creationId="{4A43A88F-BC5A-804A-7B13-8ACB2AC0E816}"/>
          </ac:spMkLst>
        </pc:spChg>
        <pc:spChg chg="add mod">
          <ac:chgData name="Paulina Adamkiewicz" userId="26545393-ecf5-450c-a92e-fe59bf40d3fe" providerId="ADAL" clId="{22296F85-70CB-4466-9482-340B0AE64C1B}" dt="2026-04-03T09:51:02.523" v="2115" actId="20577"/>
          <ac:spMkLst>
            <pc:docMk/>
            <pc:sldMk cId="418609266" sldId="1443"/>
            <ac:spMk id="19" creationId="{C1A991E1-21CA-8437-1056-60EC6A4B303C}"/>
          </ac:spMkLst>
        </pc:spChg>
        <pc:spChg chg="add mod">
          <ac:chgData name="Paulina Adamkiewicz" userId="26545393-ecf5-450c-a92e-fe59bf40d3fe" providerId="ADAL" clId="{22296F85-70CB-4466-9482-340B0AE64C1B}" dt="2026-04-03T10:00:05.731" v="2199" actId="1076"/>
          <ac:spMkLst>
            <pc:docMk/>
            <pc:sldMk cId="418609266" sldId="1443"/>
            <ac:spMk id="20" creationId="{E31CEE76-A2EB-C5E7-F349-CCEF5AED70BF}"/>
          </ac:spMkLst>
        </pc:spChg>
      </pc:sldChg>
      <pc:sldChg chg="addSp delSp modSp add mod ord modTransition">
        <pc:chgData name="Paulina Adamkiewicz" userId="26545393-ecf5-450c-a92e-fe59bf40d3fe" providerId="ADAL" clId="{22296F85-70CB-4466-9482-340B0AE64C1B}" dt="2026-04-03T10:36:47.764" v="2522" actId="113"/>
        <pc:sldMkLst>
          <pc:docMk/>
          <pc:sldMk cId="2235975308" sldId="1444"/>
        </pc:sldMkLst>
        <pc:spChg chg="mod">
          <ac:chgData name="Paulina Adamkiewicz" userId="26545393-ecf5-450c-a92e-fe59bf40d3fe" providerId="ADAL" clId="{22296F85-70CB-4466-9482-340B0AE64C1B}" dt="2026-04-03T10:04:43.931" v="2279" actId="207"/>
          <ac:spMkLst>
            <pc:docMk/>
            <pc:sldMk cId="2235975308" sldId="1444"/>
            <ac:spMk id="4" creationId="{A1E272D3-30EE-5C89-71AA-6D081AB98AA7}"/>
          </ac:spMkLst>
        </pc:spChg>
        <pc:spChg chg="add mod">
          <ac:chgData name="Paulina Adamkiewicz" userId="26545393-ecf5-450c-a92e-fe59bf40d3fe" providerId="ADAL" clId="{22296F85-70CB-4466-9482-340B0AE64C1B}" dt="2026-04-03T10:36:47.764" v="2522" actId="113"/>
          <ac:spMkLst>
            <pc:docMk/>
            <pc:sldMk cId="2235975308" sldId="1444"/>
            <ac:spMk id="7" creationId="{45F1FBCE-1DAE-A6C9-B582-F60D71734923}"/>
          </ac:spMkLst>
        </pc:spChg>
        <pc:spChg chg="add mod">
          <ac:chgData name="Paulina Adamkiewicz" userId="26545393-ecf5-450c-a92e-fe59bf40d3fe" providerId="ADAL" clId="{22296F85-70CB-4466-9482-340B0AE64C1B}" dt="2026-04-03T10:04:12.233" v="2272" actId="1076"/>
          <ac:spMkLst>
            <pc:docMk/>
            <pc:sldMk cId="2235975308" sldId="1444"/>
            <ac:spMk id="9" creationId="{84B7EF87-C49D-6379-A37B-87C3D09DB12F}"/>
          </ac:spMkLst>
        </pc:spChg>
        <pc:spChg chg="add mod">
          <ac:chgData name="Paulina Adamkiewicz" userId="26545393-ecf5-450c-a92e-fe59bf40d3fe" providerId="ADAL" clId="{22296F85-70CB-4466-9482-340B0AE64C1B}" dt="2026-04-03T10:03:39.403" v="2266" actId="1076"/>
          <ac:spMkLst>
            <pc:docMk/>
            <pc:sldMk cId="2235975308" sldId="1444"/>
            <ac:spMk id="18" creationId="{8975D21C-7ED7-8BDA-107B-3517F89396B6}"/>
          </ac:spMkLst>
        </pc:spChg>
        <pc:picChg chg="add mod">
          <ac:chgData name="Paulina Adamkiewicz" userId="26545393-ecf5-450c-a92e-fe59bf40d3fe" providerId="ADAL" clId="{22296F85-70CB-4466-9482-340B0AE64C1B}" dt="2026-04-03T10:03:39.403" v="2266" actId="1076"/>
          <ac:picMkLst>
            <pc:docMk/>
            <pc:sldMk cId="2235975308" sldId="1444"/>
            <ac:picMk id="13" creationId="{B808DE88-5762-4F0D-7C5D-95CC9B093368}"/>
          </ac:picMkLst>
        </pc:picChg>
        <pc:picChg chg="add mod">
          <ac:chgData name="Paulina Adamkiewicz" userId="26545393-ecf5-450c-a92e-fe59bf40d3fe" providerId="ADAL" clId="{22296F85-70CB-4466-9482-340B0AE64C1B}" dt="2026-04-03T10:03:39.403" v="2266" actId="1076"/>
          <ac:picMkLst>
            <pc:docMk/>
            <pc:sldMk cId="2235975308" sldId="1444"/>
            <ac:picMk id="15" creationId="{3D69E678-9B0E-50DB-6B89-3C6409AAB24D}"/>
          </ac:picMkLst>
        </pc:picChg>
        <pc:picChg chg="add mod">
          <ac:chgData name="Paulina Adamkiewicz" userId="26545393-ecf5-450c-a92e-fe59bf40d3fe" providerId="ADAL" clId="{22296F85-70CB-4466-9482-340B0AE64C1B}" dt="2026-04-03T10:04:54.337" v="2280" actId="1076"/>
          <ac:picMkLst>
            <pc:docMk/>
            <pc:sldMk cId="2235975308" sldId="1444"/>
            <ac:picMk id="17" creationId="{5D861D0A-A7A7-BE42-C382-513AC212C0C5}"/>
          </ac:picMkLst>
        </pc:picChg>
        <pc:picChg chg="add mod ord modCrop">
          <ac:chgData name="Paulina Adamkiewicz" userId="26545393-ecf5-450c-a92e-fe59bf40d3fe" providerId="ADAL" clId="{22296F85-70CB-4466-9482-340B0AE64C1B}" dt="2026-04-03T10:29:18.281" v="2478" actId="18131"/>
          <ac:picMkLst>
            <pc:docMk/>
            <pc:sldMk cId="2235975308" sldId="1444"/>
            <ac:picMk id="22" creationId="{E39DAE4F-7FFD-C9ED-2F38-35030631F365}"/>
          </ac:picMkLst>
        </pc:picChg>
      </pc:sldChg>
      <pc:sldChg chg="modSp add mod ord">
        <pc:chgData name="Paulina Adamkiewicz" userId="26545393-ecf5-450c-a92e-fe59bf40d3fe" providerId="ADAL" clId="{22296F85-70CB-4466-9482-340B0AE64C1B}" dt="2026-04-03T10:16:47.168" v="2405" actId="1076"/>
        <pc:sldMkLst>
          <pc:docMk/>
          <pc:sldMk cId="4260748424" sldId="1445"/>
        </pc:sldMkLst>
        <pc:spChg chg="mod">
          <ac:chgData name="Paulina Adamkiewicz" userId="26545393-ecf5-450c-a92e-fe59bf40d3fe" providerId="ADAL" clId="{22296F85-70CB-4466-9482-340B0AE64C1B}" dt="2026-04-03T10:16:47.168" v="2405" actId="1076"/>
          <ac:spMkLst>
            <pc:docMk/>
            <pc:sldMk cId="4260748424" sldId="1445"/>
            <ac:spMk id="4" creationId="{DAA96F14-76A4-ECF3-EAF9-914949F42B6E}"/>
          </ac:spMkLst>
        </pc:spChg>
        <pc:picChg chg="mod">
          <ac:chgData name="Paulina Adamkiewicz" userId="26545393-ecf5-450c-a92e-fe59bf40d3fe" providerId="ADAL" clId="{22296F85-70CB-4466-9482-340B0AE64C1B}" dt="2026-04-03T10:16:47.168" v="2405" actId="1076"/>
          <ac:picMkLst>
            <pc:docMk/>
            <pc:sldMk cId="4260748424" sldId="1445"/>
            <ac:picMk id="5" creationId="{B07535D8-EF89-3378-7C76-BABF11546D6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CA7A3BB-8706-42ED-B897-E4FC23146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F2BBF90-B301-42C6-B9A2-02DF9C4532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AFB98-84A6-4118-88F3-623F298690FA}" type="datetimeFigureOut">
              <a:rPr lang="pl-PL" smtClean="0"/>
              <a:t>13.06.2026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625037A-5C40-4D45-9D19-CFA8CFDD0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2C28B6-9382-4636-AFAC-E5377FFD02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4DC-BAFE-456A-A569-CA785FA03A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912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301C7-55C0-495F-A966-A8AB21F2F3DE}" type="datetimeFigureOut">
              <a:rPr lang="pl-PL" smtClean="0"/>
              <a:t>13.06.2026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1189-E01A-48C5-80CE-442A40D77C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74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21" Type="http://schemas.openxmlformats.org/officeDocument/2006/relationships/image" Target="../media/image26.svg"/><Relationship Id="rId42" Type="http://schemas.openxmlformats.org/officeDocument/2006/relationships/image" Target="../media/image47.png"/><Relationship Id="rId47" Type="http://schemas.openxmlformats.org/officeDocument/2006/relationships/image" Target="../media/image52.svg"/><Relationship Id="rId63" Type="http://schemas.openxmlformats.org/officeDocument/2006/relationships/image" Target="../media/image68.svg"/><Relationship Id="rId68" Type="http://schemas.openxmlformats.org/officeDocument/2006/relationships/image" Target="../media/image73.png"/><Relationship Id="rId84" Type="http://schemas.openxmlformats.org/officeDocument/2006/relationships/image" Target="../media/image4.png"/><Relationship Id="rId16" Type="http://schemas.openxmlformats.org/officeDocument/2006/relationships/image" Target="../media/image21.png"/><Relationship Id="rId11" Type="http://schemas.openxmlformats.org/officeDocument/2006/relationships/image" Target="../media/image16.svg"/><Relationship Id="rId32" Type="http://schemas.openxmlformats.org/officeDocument/2006/relationships/image" Target="../media/image37.png"/><Relationship Id="rId37" Type="http://schemas.openxmlformats.org/officeDocument/2006/relationships/image" Target="../media/image42.svg"/><Relationship Id="rId53" Type="http://schemas.openxmlformats.org/officeDocument/2006/relationships/image" Target="../media/image58.svg"/><Relationship Id="rId58" Type="http://schemas.openxmlformats.org/officeDocument/2006/relationships/image" Target="../media/image63.png"/><Relationship Id="rId74" Type="http://schemas.openxmlformats.org/officeDocument/2006/relationships/image" Target="../media/image79.png"/><Relationship Id="rId79" Type="http://schemas.openxmlformats.org/officeDocument/2006/relationships/image" Target="../media/image84.svg"/><Relationship Id="rId5" Type="http://schemas.openxmlformats.org/officeDocument/2006/relationships/image" Target="../media/image10.svg"/><Relationship Id="rId61" Type="http://schemas.openxmlformats.org/officeDocument/2006/relationships/image" Target="../media/image66.svg"/><Relationship Id="rId82" Type="http://schemas.openxmlformats.org/officeDocument/2006/relationships/image" Target="../media/image87.png"/><Relationship Id="rId19" Type="http://schemas.openxmlformats.org/officeDocument/2006/relationships/image" Target="../media/image24.sv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svg"/><Relationship Id="rId30" Type="http://schemas.openxmlformats.org/officeDocument/2006/relationships/image" Target="../media/image35.png"/><Relationship Id="rId35" Type="http://schemas.openxmlformats.org/officeDocument/2006/relationships/image" Target="../media/image40.svg"/><Relationship Id="rId43" Type="http://schemas.openxmlformats.org/officeDocument/2006/relationships/image" Target="../media/image48.sv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69" Type="http://schemas.openxmlformats.org/officeDocument/2006/relationships/image" Target="../media/image74.svg"/><Relationship Id="rId77" Type="http://schemas.openxmlformats.org/officeDocument/2006/relationships/image" Target="../media/image82.svg"/><Relationship Id="rId8" Type="http://schemas.openxmlformats.org/officeDocument/2006/relationships/image" Target="../media/image13.png"/><Relationship Id="rId51" Type="http://schemas.openxmlformats.org/officeDocument/2006/relationships/image" Target="../media/image56.svg"/><Relationship Id="rId72" Type="http://schemas.openxmlformats.org/officeDocument/2006/relationships/image" Target="../media/image77.png"/><Relationship Id="rId80" Type="http://schemas.openxmlformats.org/officeDocument/2006/relationships/image" Target="../media/image85.png"/><Relationship Id="rId3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8.sv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svg"/><Relationship Id="rId67" Type="http://schemas.openxmlformats.org/officeDocument/2006/relationships/image" Target="../media/image72.svg"/><Relationship Id="rId20" Type="http://schemas.openxmlformats.org/officeDocument/2006/relationships/image" Target="../media/image25.png"/><Relationship Id="rId41" Type="http://schemas.openxmlformats.org/officeDocument/2006/relationships/image" Target="../media/image46.sv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70" Type="http://schemas.openxmlformats.org/officeDocument/2006/relationships/image" Target="../media/image75.png"/><Relationship Id="rId75" Type="http://schemas.openxmlformats.org/officeDocument/2006/relationships/image" Target="../media/image80.svg"/><Relationship Id="rId83" Type="http://schemas.openxmlformats.org/officeDocument/2006/relationships/image" Target="../media/image8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svg"/><Relationship Id="rId57" Type="http://schemas.openxmlformats.org/officeDocument/2006/relationships/image" Target="../media/image62.svg"/><Relationship Id="rId10" Type="http://schemas.openxmlformats.org/officeDocument/2006/relationships/image" Target="../media/image15.png"/><Relationship Id="rId31" Type="http://schemas.openxmlformats.org/officeDocument/2006/relationships/image" Target="../media/image36.sv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svg"/><Relationship Id="rId73" Type="http://schemas.openxmlformats.org/officeDocument/2006/relationships/image" Target="../media/image78.svg"/><Relationship Id="rId78" Type="http://schemas.openxmlformats.org/officeDocument/2006/relationships/image" Target="../media/image83.png"/><Relationship Id="rId81" Type="http://schemas.openxmlformats.org/officeDocument/2006/relationships/image" Target="../media/image86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9" Type="http://schemas.openxmlformats.org/officeDocument/2006/relationships/image" Target="../media/image44.sv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svg"/><Relationship Id="rId76" Type="http://schemas.openxmlformats.org/officeDocument/2006/relationships/image" Target="../media/image81.png"/><Relationship Id="rId7" Type="http://schemas.openxmlformats.org/officeDocument/2006/relationships/image" Target="../media/image12.svg"/><Relationship Id="rId71" Type="http://schemas.openxmlformats.org/officeDocument/2006/relationships/image" Target="../media/image76.svg"/><Relationship Id="rId2" Type="http://schemas.openxmlformats.org/officeDocument/2006/relationships/image" Target="../media/image7.png"/><Relationship Id="rId29" Type="http://schemas.openxmlformats.org/officeDocument/2006/relationships/image" Target="../media/image34.sv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svg"/><Relationship Id="rId66" Type="http://schemas.openxmlformats.org/officeDocument/2006/relationships/image" Target="../media/image7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ytułu 1">
            <a:extLst>
              <a:ext uri="{FF2B5EF4-FFF2-40B4-BE49-F238E27FC236}">
                <a16:creationId xmlns:a16="http://schemas.microsoft.com/office/drawing/2014/main" id="{E97CEE79-BCE3-40EE-ACE6-265ABD0CD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388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pl-PL" dirty="0"/>
              <a:t>Rodzaj Produktu / Usługi</a:t>
            </a:r>
          </a:p>
        </p:txBody>
      </p:sp>
      <p:pic>
        <p:nvPicPr>
          <p:cNvPr id="5" name="Obraz 4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18626EE2-7638-A655-0F6B-61E8F52E4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18" y="1246996"/>
            <a:ext cx="7976191" cy="199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gradFill flip="none" rotWithShape="1">
          <a:gsLst>
            <a:gs pos="100000">
              <a:srgbClr val="023267"/>
            </a:gs>
            <a:gs pos="0">
              <a:srgbClr val="0058A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570F7819-3458-46B5-98F5-926E633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NAZWA PRODUKTU</a:t>
            </a:r>
          </a:p>
        </p:txBody>
      </p:sp>
      <p:pic>
        <p:nvPicPr>
          <p:cNvPr id="12" name="Obraz 11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E61137F1-48A5-2B27-B226-74C9D3BB3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6" y="174155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bg>
      <p:bgPr>
        <a:gradFill flip="none" rotWithShape="1">
          <a:gsLst>
            <a:gs pos="100000">
              <a:srgbClr val="023267"/>
            </a:gs>
            <a:gs pos="0">
              <a:srgbClr val="0058A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570F7819-3458-46B5-98F5-926E6334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3" y="1256832"/>
            <a:ext cx="3212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AGENDA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604635D-B5D4-4E83-968E-7A76F1ECBD46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8559F6F-E17A-4E02-8D9C-2DC3E2D98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2513" y="2725738"/>
            <a:ext cx="7065962" cy="277751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pl-PL" dirty="0"/>
              <a:t>Podpunkt 1</a:t>
            </a:r>
          </a:p>
          <a:p>
            <a:pPr lvl="0"/>
            <a:r>
              <a:rPr lang="pl-PL" dirty="0"/>
              <a:t>Podpunkt 2</a:t>
            </a:r>
          </a:p>
          <a:p>
            <a:pPr lvl="0"/>
            <a:r>
              <a:rPr lang="pl-PL" dirty="0"/>
              <a:t>Podpunkt 3</a:t>
            </a:r>
          </a:p>
          <a:p>
            <a:pPr lvl="0"/>
            <a:r>
              <a:rPr lang="pl-PL" dirty="0"/>
              <a:t>Podpunkt 4</a:t>
            </a:r>
          </a:p>
          <a:p>
            <a:pPr lvl="0"/>
            <a:r>
              <a:rPr lang="pl-PL" dirty="0"/>
              <a:t>Podpunkt 5</a:t>
            </a:r>
          </a:p>
        </p:txBody>
      </p:sp>
      <p:pic>
        <p:nvPicPr>
          <p:cNvPr id="3" name="Obraz 2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D7580170-C1DA-AB94-2E01-957CC491E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3" y="117055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ŁO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EFCE2C-C290-4A57-8A78-825D96AEA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47" y="2700179"/>
            <a:ext cx="1256474" cy="3481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pl-PL" dirty="0"/>
              <a:t>IDEA 1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2677D462-57C9-4408-BE87-5EC5E61ACB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5937" y="2705926"/>
            <a:ext cx="1256474" cy="3481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pl-PL" dirty="0"/>
              <a:t>IDEA 2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B18118D4-0009-479D-AC7B-902441808E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2427" y="2718118"/>
            <a:ext cx="1256474" cy="3481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pl-PL" dirty="0"/>
              <a:t>IDEA 3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EAEE84A-2251-4423-AAEE-1135B16C3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447" y="3803905"/>
            <a:ext cx="3518789" cy="267004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19B59DE9-FADA-4C30-9437-5EECB15851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5937" y="3803905"/>
            <a:ext cx="3518789" cy="267004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3482FEA9-2620-44FE-AAA7-CD16514FC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2428" y="3803905"/>
            <a:ext cx="3518789" cy="267004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E0082D5-8360-4C6E-B856-A9DE01CA5B3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Wstaw obraz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161FF150-34ED-4CFC-89FD-33CF89A1418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14" name="Symbol zastępczy tekstu 43">
            <a:extLst>
              <a:ext uri="{FF2B5EF4-FFF2-40B4-BE49-F238E27FC236}">
                <a16:creationId xmlns:a16="http://schemas.microsoft.com/office/drawing/2014/main" id="{1AD6AC51-EB15-43AF-A349-2C0C80BFA5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057" y="524378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A6A8BCD6-37DF-986A-FBCD-A67BE1466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3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33AF5FF6-E5FF-4275-8A44-77AB97654B6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Wstaw obraz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FA04283-0A14-4FBB-8DE7-46CDFC5FABDC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1">
            <a:extLst>
              <a:ext uri="{FF2B5EF4-FFF2-40B4-BE49-F238E27FC236}">
                <a16:creationId xmlns:a16="http://schemas.microsoft.com/office/drawing/2014/main" id="{E05E1684-B1A7-4C28-B259-34C0772B4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943" y="2100257"/>
            <a:ext cx="5699339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 dirty="0"/>
              <a:t>NAGŁÓWEK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C44FEF9C-D93A-4BD1-BFEE-9F8D8698D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943" y="2803276"/>
            <a:ext cx="4030159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r>
              <a:rPr lang="pl-PL" dirty="0"/>
              <a:t>Drugi poziom</a:t>
            </a:r>
          </a:p>
          <a:p>
            <a:pPr lvl="0"/>
            <a:r>
              <a:rPr lang="pl-PL" dirty="0"/>
              <a:t>Trzeci poziom</a:t>
            </a:r>
          </a:p>
          <a:p>
            <a:pPr lvl="0"/>
            <a:r>
              <a:rPr lang="pl-PL" dirty="0"/>
              <a:t>Czwarty poziom</a:t>
            </a:r>
          </a:p>
          <a:p>
            <a:pPr lvl="0"/>
            <a:r>
              <a:rPr lang="pl-PL" dirty="0"/>
              <a:t>Piąty poziom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DFC58734-69BA-4FCA-BC00-080F456C00B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C836754C-D2A4-4438-993C-2294D6DC7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057" y="524378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ED83C54-3076-4F80-B83E-4493573047E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955087" y="2803275"/>
            <a:ext cx="4030159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r>
              <a:rPr lang="pl-PL" dirty="0"/>
              <a:t>Drugi poziom</a:t>
            </a:r>
          </a:p>
          <a:p>
            <a:pPr lvl="0"/>
            <a:r>
              <a:rPr lang="pl-PL" dirty="0"/>
              <a:t>Trzeci poziom</a:t>
            </a:r>
          </a:p>
          <a:p>
            <a:pPr lvl="0"/>
            <a:r>
              <a:rPr lang="pl-PL" dirty="0"/>
              <a:t>Czwarty poziom</a:t>
            </a:r>
          </a:p>
          <a:p>
            <a:pPr lvl="0"/>
            <a:r>
              <a:rPr lang="pl-PL" dirty="0"/>
              <a:t>Piąty poziom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FFD4B228-9257-0AAA-6641-1BCD8081E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79CCFB1-3008-4480-BDAE-C74499E52A0F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5E286E5-B619-4D47-AE53-D71C7B1FE205}"/>
              </a:ext>
            </a:extLst>
          </p:cNvPr>
          <p:cNvSpPr/>
          <p:nvPr userDrawn="1"/>
        </p:nvSpPr>
        <p:spPr>
          <a:xfrm>
            <a:off x="2353192" y="3687484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A42731A-B433-4488-8B07-07C1906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3191" y="3842022"/>
            <a:ext cx="3058692" cy="44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KLIKNIJ, ABY EDYTOWAĆ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DA83303-A404-4582-A2DC-A06B0488066C}"/>
              </a:ext>
            </a:extLst>
          </p:cNvPr>
          <p:cNvSpPr/>
          <p:nvPr userDrawn="1"/>
        </p:nvSpPr>
        <p:spPr>
          <a:xfrm>
            <a:off x="6385277" y="3681086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tekstu 28">
            <a:extLst>
              <a:ext uri="{FF2B5EF4-FFF2-40B4-BE49-F238E27FC236}">
                <a16:creationId xmlns:a16="http://schemas.microsoft.com/office/drawing/2014/main" id="{C0EC4EEF-1562-415C-BECA-DF3F53E78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3035" y="4449635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1" name="Symbol zastępczy tekstu 28">
            <a:extLst>
              <a:ext uri="{FF2B5EF4-FFF2-40B4-BE49-F238E27FC236}">
                <a16:creationId xmlns:a16="http://schemas.microsoft.com/office/drawing/2014/main" id="{B4CBC7E4-6800-4A29-B7A4-148F28E1A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0161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8" name="Symbol zastępczy obrazu 34">
            <a:extLst>
              <a:ext uri="{FF2B5EF4-FFF2-40B4-BE49-F238E27FC236}">
                <a16:creationId xmlns:a16="http://schemas.microsoft.com/office/drawing/2014/main" id="{4EE9EFF5-0633-45CB-940B-F0B1F7C1E3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53191" y="1641956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9" name="Symbol zastępczy obrazu 34">
            <a:extLst>
              <a:ext uri="{FF2B5EF4-FFF2-40B4-BE49-F238E27FC236}">
                <a16:creationId xmlns:a16="http://schemas.microsoft.com/office/drawing/2014/main" id="{14AB0E75-6E87-4831-ACA6-584DFF5E12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5277" y="1641956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41" name="Symbol zastępczy obrazu 40">
            <a:extLst>
              <a:ext uri="{FF2B5EF4-FFF2-40B4-BE49-F238E27FC236}">
                <a16:creationId xmlns:a16="http://schemas.microsoft.com/office/drawing/2014/main" id="{8DF6ED51-A11F-445B-9E70-7EB459D5B1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88398" y="462939"/>
            <a:ext cx="922338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/>
              <a:t>GRANATOWA</a:t>
            </a:r>
          </a:p>
          <a:p>
            <a:r>
              <a:rPr lang="pl-PL" dirty="0"/>
              <a:t>KAFELKA</a:t>
            </a:r>
          </a:p>
        </p:txBody>
      </p:sp>
      <p:sp>
        <p:nvSpPr>
          <p:cNvPr id="44" name="Symbol zastępczy tekstu 43">
            <a:extLst>
              <a:ext uri="{FF2B5EF4-FFF2-40B4-BE49-F238E27FC236}">
                <a16:creationId xmlns:a16="http://schemas.microsoft.com/office/drawing/2014/main" id="{C7516925-B2E7-43ED-8111-BC76B35603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5350" y="462939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SEKCJI</a:t>
            </a:r>
          </a:p>
        </p:txBody>
      </p:sp>
      <p:sp>
        <p:nvSpPr>
          <p:cNvPr id="48" name="Symbol zastępczy tekstu 46">
            <a:extLst>
              <a:ext uri="{FF2B5EF4-FFF2-40B4-BE49-F238E27FC236}">
                <a16:creationId xmlns:a16="http://schemas.microsoft.com/office/drawing/2014/main" id="{0F08FA95-3939-4926-9319-32A8094C61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09" y="3835223"/>
            <a:ext cx="3058241" cy="441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EDYTOWAĆ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EEBAE337-DBE5-6019-6284-83FD99C2E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1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79CCFB1-3008-4480-BDAE-C74499E52A0F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5E286E5-B619-4D47-AE53-D71C7B1FE205}"/>
              </a:ext>
            </a:extLst>
          </p:cNvPr>
          <p:cNvSpPr/>
          <p:nvPr userDrawn="1"/>
        </p:nvSpPr>
        <p:spPr>
          <a:xfrm>
            <a:off x="1006645" y="3681262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A42731A-B433-4488-8B07-07C1906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644" y="3835800"/>
            <a:ext cx="3058692" cy="44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KLIKNIJ, ABY EDYTOWAĆ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93FC67B-1B83-4F14-9861-1E2102B4005D}"/>
              </a:ext>
            </a:extLst>
          </p:cNvPr>
          <p:cNvSpPr/>
          <p:nvPr userDrawn="1"/>
        </p:nvSpPr>
        <p:spPr>
          <a:xfrm>
            <a:off x="4566520" y="3681262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DA83303-A404-4582-A2DC-A06B0488066C}"/>
              </a:ext>
            </a:extLst>
          </p:cNvPr>
          <p:cNvSpPr/>
          <p:nvPr userDrawn="1"/>
        </p:nvSpPr>
        <p:spPr>
          <a:xfrm>
            <a:off x="8126395" y="3681086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tekstu 28">
            <a:extLst>
              <a:ext uri="{FF2B5EF4-FFF2-40B4-BE49-F238E27FC236}">
                <a16:creationId xmlns:a16="http://schemas.microsoft.com/office/drawing/2014/main" id="{C0EC4EEF-1562-415C-BECA-DF3F53E78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88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0" name="Symbol zastępczy tekstu 28">
            <a:extLst>
              <a:ext uri="{FF2B5EF4-FFF2-40B4-BE49-F238E27FC236}">
                <a16:creationId xmlns:a16="http://schemas.microsoft.com/office/drawing/2014/main" id="{0AF8D7E5-B1B3-4733-B13C-F2B5810DFD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04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1" name="Symbol zastępczy tekstu 28">
            <a:extLst>
              <a:ext uri="{FF2B5EF4-FFF2-40B4-BE49-F238E27FC236}">
                <a16:creationId xmlns:a16="http://schemas.microsoft.com/office/drawing/2014/main" id="{B4CBC7E4-6800-4A29-B7A4-148F28E1A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1279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35" name="Symbol zastępczy obrazu 34">
            <a:extLst>
              <a:ext uri="{FF2B5EF4-FFF2-40B4-BE49-F238E27FC236}">
                <a16:creationId xmlns:a16="http://schemas.microsoft.com/office/drawing/2014/main" id="{5DE7811C-656E-48B2-B434-B86E60C4B1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66787" y="1641957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8" name="Symbol zastępczy obrazu 34">
            <a:extLst>
              <a:ext uri="{FF2B5EF4-FFF2-40B4-BE49-F238E27FC236}">
                <a16:creationId xmlns:a16="http://schemas.microsoft.com/office/drawing/2014/main" id="{4EE9EFF5-0633-45CB-940B-F0B1F7C1E3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06644" y="1635734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39" name="Symbol zastępczy obrazu 34">
            <a:extLst>
              <a:ext uri="{FF2B5EF4-FFF2-40B4-BE49-F238E27FC236}">
                <a16:creationId xmlns:a16="http://schemas.microsoft.com/office/drawing/2014/main" id="{14AB0E75-6E87-4831-ACA6-584DFF5E12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6395" y="1641956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41" name="Symbol zastępczy obrazu 40">
            <a:extLst>
              <a:ext uri="{FF2B5EF4-FFF2-40B4-BE49-F238E27FC236}">
                <a16:creationId xmlns:a16="http://schemas.microsoft.com/office/drawing/2014/main" id="{8DF6ED51-A11F-445B-9E70-7EB459D5B1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88398" y="462939"/>
            <a:ext cx="922338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/>
              <a:t>GRANATOWA</a:t>
            </a:r>
          </a:p>
          <a:p>
            <a:r>
              <a:rPr lang="pl-PL" dirty="0"/>
              <a:t>KAFELKA</a:t>
            </a:r>
          </a:p>
        </p:txBody>
      </p:sp>
      <p:sp>
        <p:nvSpPr>
          <p:cNvPr id="44" name="Symbol zastępczy tekstu 43">
            <a:extLst>
              <a:ext uri="{FF2B5EF4-FFF2-40B4-BE49-F238E27FC236}">
                <a16:creationId xmlns:a16="http://schemas.microsoft.com/office/drawing/2014/main" id="{C7516925-B2E7-43ED-8111-BC76B35603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5350" y="462939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OPIS SEKCJI</a:t>
            </a:r>
          </a:p>
        </p:txBody>
      </p:sp>
      <p:sp>
        <p:nvSpPr>
          <p:cNvPr id="47" name="Symbol zastępczy tekstu 46">
            <a:extLst>
              <a:ext uri="{FF2B5EF4-FFF2-40B4-BE49-F238E27FC236}">
                <a16:creationId xmlns:a16="http://schemas.microsoft.com/office/drawing/2014/main" id="{8BFC2E23-0D81-4CDE-84BF-AE26C23F15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67238" y="3835224"/>
            <a:ext cx="3058241" cy="441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EDYTOWAĆ</a:t>
            </a:r>
          </a:p>
        </p:txBody>
      </p:sp>
      <p:sp>
        <p:nvSpPr>
          <p:cNvPr id="48" name="Symbol zastępczy tekstu 46">
            <a:extLst>
              <a:ext uri="{FF2B5EF4-FFF2-40B4-BE49-F238E27FC236}">
                <a16:creationId xmlns:a16="http://schemas.microsoft.com/office/drawing/2014/main" id="{0F08FA95-3939-4926-9319-32A8094C61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6127" y="3835223"/>
            <a:ext cx="3058241" cy="441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EDYTOWAĆ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ADD9073B-FE11-6193-92A1-33698BD2C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>
            <a:extLst>
              <a:ext uri="{FF2B5EF4-FFF2-40B4-BE49-F238E27FC236}">
                <a16:creationId xmlns:a16="http://schemas.microsoft.com/office/drawing/2014/main" id="{4BA1CB4C-3651-4E8C-B116-1DF434A8B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0A0947C9-193C-43CA-B2D2-98CE995EA172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>
            <a:extLst>
              <a:ext uri="{FF2B5EF4-FFF2-40B4-BE49-F238E27FC236}">
                <a16:creationId xmlns:a16="http://schemas.microsoft.com/office/drawing/2014/main" id="{AF4A0FEC-B312-4705-90E5-F51CC7ECC2C2}"/>
              </a:ext>
            </a:extLst>
          </p:cNvPr>
          <p:cNvSpPr/>
          <p:nvPr userDrawn="1"/>
        </p:nvSpPr>
        <p:spPr>
          <a:xfrm>
            <a:off x="809798" y="3700312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598AAAA2-EA5E-4259-97B0-E63593944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96" y="3854850"/>
            <a:ext cx="2568404" cy="44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KLIKNIJ, ABY EDYTOWAĆ</a:t>
            </a:r>
          </a:p>
        </p:txBody>
      </p:sp>
      <p:sp>
        <p:nvSpPr>
          <p:cNvPr id="44" name="Symbol zastępczy tekstu 28">
            <a:extLst>
              <a:ext uri="{FF2B5EF4-FFF2-40B4-BE49-F238E27FC236}">
                <a16:creationId xmlns:a16="http://schemas.microsoft.com/office/drawing/2014/main" id="{0BE50FA4-355B-41F1-ADE7-FF5CC1E98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641" y="4462463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48" name="Symbol zastępczy obrazu 34">
            <a:extLst>
              <a:ext uri="{FF2B5EF4-FFF2-40B4-BE49-F238E27FC236}">
                <a16:creationId xmlns:a16="http://schemas.microsoft.com/office/drawing/2014/main" id="{DC0CC18F-B541-472F-873F-BDB7420F99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796" y="1654784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50" name="Symbol zastępczy tekstu 43">
            <a:extLst>
              <a:ext uri="{FF2B5EF4-FFF2-40B4-BE49-F238E27FC236}">
                <a16:creationId xmlns:a16="http://schemas.microsoft.com/office/drawing/2014/main" id="{4732643C-A24B-4978-B20C-88C58BCD3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5350" y="462939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SEKCJI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397D6F1F-599F-4F7E-B76A-511CB2FCA314}"/>
              </a:ext>
            </a:extLst>
          </p:cNvPr>
          <p:cNvSpPr/>
          <p:nvPr userDrawn="1"/>
        </p:nvSpPr>
        <p:spPr>
          <a:xfrm>
            <a:off x="3527598" y="3700312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55" name="Symbol zastępczy tekstu 28">
            <a:extLst>
              <a:ext uri="{FF2B5EF4-FFF2-40B4-BE49-F238E27FC236}">
                <a16:creationId xmlns:a16="http://schemas.microsoft.com/office/drawing/2014/main" id="{8395E134-7216-46C9-9146-80C53B8029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7441" y="4462463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56" name="Symbol zastępczy obrazu 34">
            <a:extLst>
              <a:ext uri="{FF2B5EF4-FFF2-40B4-BE49-F238E27FC236}">
                <a16:creationId xmlns:a16="http://schemas.microsoft.com/office/drawing/2014/main" id="{E775AC7C-4F68-45CD-A9B6-E18031E5C69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27596" y="1654784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DDD6E128-18F1-415E-A277-C372B96C544B}"/>
              </a:ext>
            </a:extLst>
          </p:cNvPr>
          <p:cNvSpPr/>
          <p:nvPr userDrawn="1"/>
        </p:nvSpPr>
        <p:spPr>
          <a:xfrm>
            <a:off x="6245394" y="3693913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63" name="Symbol zastępczy tekstu 28">
            <a:extLst>
              <a:ext uri="{FF2B5EF4-FFF2-40B4-BE49-F238E27FC236}">
                <a16:creationId xmlns:a16="http://schemas.microsoft.com/office/drawing/2014/main" id="{872646DD-E271-457A-89D3-02E6452D4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5237" y="4456064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64" name="Symbol zastępczy obrazu 34">
            <a:extLst>
              <a:ext uri="{FF2B5EF4-FFF2-40B4-BE49-F238E27FC236}">
                <a16:creationId xmlns:a16="http://schemas.microsoft.com/office/drawing/2014/main" id="{0D969365-407C-4B84-B53E-72695AA1EBD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45392" y="1648385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0C0BD8E9-9A75-4128-94FC-C202F80A8F8D}"/>
              </a:ext>
            </a:extLst>
          </p:cNvPr>
          <p:cNvSpPr/>
          <p:nvPr userDrawn="1"/>
        </p:nvSpPr>
        <p:spPr>
          <a:xfrm>
            <a:off x="8963188" y="3700312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67" name="Symbol zastępczy tekstu 28">
            <a:extLst>
              <a:ext uri="{FF2B5EF4-FFF2-40B4-BE49-F238E27FC236}">
                <a16:creationId xmlns:a16="http://schemas.microsoft.com/office/drawing/2014/main" id="{911E02DC-DE05-420E-AFDD-E33FAB9837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3031" y="4462463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sp>
        <p:nvSpPr>
          <p:cNvPr id="68" name="Symbol zastępczy obrazu 34">
            <a:extLst>
              <a:ext uri="{FF2B5EF4-FFF2-40B4-BE49-F238E27FC236}">
                <a16:creationId xmlns:a16="http://schemas.microsoft.com/office/drawing/2014/main" id="{EF115715-E959-4D73-855D-2F01E8437D7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63186" y="1654784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69" name="Symbol zastępczy obrazu 40">
            <a:extLst>
              <a:ext uri="{FF2B5EF4-FFF2-40B4-BE49-F238E27FC236}">
                <a16:creationId xmlns:a16="http://schemas.microsoft.com/office/drawing/2014/main" id="{3BD8887A-2021-45B9-AD45-4A517796CE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88398" y="462939"/>
            <a:ext cx="922338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 dirty="0"/>
              <a:t>GRANATOWA</a:t>
            </a:r>
          </a:p>
          <a:p>
            <a:r>
              <a:rPr lang="pl-PL" dirty="0"/>
              <a:t>KAFELKA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FC2A7E-AC84-4F53-8839-BF39616759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27590" y="3853620"/>
            <a:ext cx="2568410" cy="442278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>
                <a:latin typeface="+mj-lt"/>
              </a:rPr>
              <a:t>KLIKNIJ, ABY EDYTOWAĆ</a:t>
            </a:r>
            <a:endParaRPr lang="pl-PL" dirty="0"/>
          </a:p>
        </p:txBody>
      </p:sp>
      <p:sp>
        <p:nvSpPr>
          <p:cNvPr id="70" name="Symbol zastępczy tekstu 3">
            <a:extLst>
              <a:ext uri="{FF2B5EF4-FFF2-40B4-BE49-F238E27FC236}">
                <a16:creationId xmlns:a16="http://schemas.microsoft.com/office/drawing/2014/main" id="{0622D1F3-9D9F-4DF2-824A-3419061363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8393" y="3853620"/>
            <a:ext cx="2568410" cy="442279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>
                <a:latin typeface="+mj-lt"/>
              </a:rPr>
              <a:t>KLIKNIJ, ABY EDYTOWAĆ</a:t>
            </a:r>
            <a:endParaRPr lang="pl-PL" dirty="0"/>
          </a:p>
        </p:txBody>
      </p:sp>
      <p:sp>
        <p:nvSpPr>
          <p:cNvPr id="71" name="Symbol zastępczy tekstu 3">
            <a:extLst>
              <a:ext uri="{FF2B5EF4-FFF2-40B4-BE49-F238E27FC236}">
                <a16:creationId xmlns:a16="http://schemas.microsoft.com/office/drawing/2014/main" id="{6E872B41-5222-4895-931F-E56F240456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63180" y="3853619"/>
            <a:ext cx="2568410" cy="442279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>
                <a:latin typeface="+mj-lt"/>
              </a:rPr>
              <a:t>KLIKNIJ, ABY EDYTOWAĆ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78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IS ze zdjęciem w tl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obrazu 29">
            <a:extLst>
              <a:ext uri="{FF2B5EF4-FFF2-40B4-BE49-F238E27FC236}">
                <a16:creationId xmlns:a16="http://schemas.microsoft.com/office/drawing/2014/main" id="{9A30E2E3-3F76-483D-9E3C-49B0C54B15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82958"/>
            <a:ext cx="12192000" cy="4700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2324D06D-2491-4713-8BA2-9B5DB9EC2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910368" y="3322320"/>
            <a:ext cx="379548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8ADAB5F-1760-4693-9202-153DBD8A07E4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5CA6704D-209B-4FB3-ACBC-D7388C5CCB7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789408" y="4499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6DF5E2A1-E968-441F-898E-7E7B3E6A4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7582" y="449951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SEKCJI</a:t>
            </a:r>
          </a:p>
        </p:txBody>
      </p:sp>
      <p:sp>
        <p:nvSpPr>
          <p:cNvPr id="25" name="Symbol zastępczy tekstu 14">
            <a:extLst>
              <a:ext uri="{FF2B5EF4-FFF2-40B4-BE49-F238E27FC236}">
                <a16:creationId xmlns:a16="http://schemas.microsoft.com/office/drawing/2014/main" id="{8EFADF2F-3DF3-48F6-859C-64D23CA1C1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06937" y="3626346"/>
            <a:ext cx="2760869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78992D9D-28E5-409D-9EF6-8D1377373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4560" y="4126992"/>
            <a:ext cx="312172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3" name="Symbol zastępczy tekstu 16">
            <a:extLst>
              <a:ext uri="{FF2B5EF4-FFF2-40B4-BE49-F238E27FC236}">
                <a16:creationId xmlns:a16="http://schemas.microsoft.com/office/drawing/2014/main" id="{7BDB7992-4379-45B4-B5DF-352A9BC166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57302" y="3322320"/>
            <a:ext cx="379548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1E9CB187-5B8F-4D62-8A67-EEDB7FE456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53870" y="3626346"/>
            <a:ext cx="2760869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0" name="Symbol zastępczy tekstu 14">
            <a:extLst>
              <a:ext uri="{FF2B5EF4-FFF2-40B4-BE49-F238E27FC236}">
                <a16:creationId xmlns:a16="http://schemas.microsoft.com/office/drawing/2014/main" id="{C4127F28-7A7F-414F-B460-21186533A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1493" y="4126992"/>
            <a:ext cx="312172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C9E98D6B-AB56-99BD-CAFB-FCB535D5A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6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ze zdjęciem w tl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obrazu 29">
            <a:extLst>
              <a:ext uri="{FF2B5EF4-FFF2-40B4-BE49-F238E27FC236}">
                <a16:creationId xmlns:a16="http://schemas.microsoft.com/office/drawing/2014/main" id="{9A30E2E3-3F76-483D-9E3C-49B0C54B15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82958"/>
            <a:ext cx="12192000" cy="4700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2324D06D-2491-4713-8BA2-9B5DB9EC2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0624" y="3322320"/>
            <a:ext cx="320185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8ADAB5F-1760-4693-9202-153DBD8A07E4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5CA6704D-209B-4FB3-ACBC-D7388C5CCB7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789408" y="4499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6DF5E2A1-E968-441F-898E-7E7B3E6A4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7582" y="449951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SEKCJI</a:t>
            </a:r>
          </a:p>
        </p:txBody>
      </p:sp>
      <p:sp>
        <p:nvSpPr>
          <p:cNvPr id="25" name="Symbol zastępczy tekstu 14">
            <a:extLst>
              <a:ext uri="{FF2B5EF4-FFF2-40B4-BE49-F238E27FC236}">
                <a16:creationId xmlns:a16="http://schemas.microsoft.com/office/drawing/2014/main" id="{8EFADF2F-3DF3-48F6-859C-64D23CA1C1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7193" y="3626346"/>
            <a:ext cx="2329057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78992D9D-28E5-409D-9EF6-8D1377373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94816" y="4126992"/>
            <a:ext cx="2633471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3" name="Symbol zastępczy tekstu 16">
            <a:extLst>
              <a:ext uri="{FF2B5EF4-FFF2-40B4-BE49-F238E27FC236}">
                <a16:creationId xmlns:a16="http://schemas.microsoft.com/office/drawing/2014/main" id="{7BDB7992-4379-45B4-B5DF-352A9BC166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09046" y="3322320"/>
            <a:ext cx="320185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46" name="Symbol zastępczy tekstu 16">
            <a:extLst>
              <a:ext uri="{FF2B5EF4-FFF2-40B4-BE49-F238E27FC236}">
                <a16:creationId xmlns:a16="http://schemas.microsoft.com/office/drawing/2014/main" id="{929473F8-4615-4C73-B5E4-D1FFC716908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7468" y="3315450"/>
            <a:ext cx="320185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1E9CB187-5B8F-4D62-8A67-EEDB7FE456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5614" y="3626346"/>
            <a:ext cx="2329057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0" name="Symbol zastępczy tekstu 14">
            <a:extLst>
              <a:ext uri="{FF2B5EF4-FFF2-40B4-BE49-F238E27FC236}">
                <a16:creationId xmlns:a16="http://schemas.microsoft.com/office/drawing/2014/main" id="{C4127F28-7A7F-414F-B460-21186533A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93237" y="4126992"/>
            <a:ext cx="2633471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51" name="Symbol zastępczy tekstu 14">
            <a:extLst>
              <a:ext uri="{FF2B5EF4-FFF2-40B4-BE49-F238E27FC236}">
                <a16:creationId xmlns:a16="http://schemas.microsoft.com/office/drawing/2014/main" id="{CF3AC3B5-1E10-456F-AF46-A0C75F1599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76090" y="3626346"/>
            <a:ext cx="2329057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2" name="Symbol zastępczy tekstu 14">
            <a:extLst>
              <a:ext uri="{FF2B5EF4-FFF2-40B4-BE49-F238E27FC236}">
                <a16:creationId xmlns:a16="http://schemas.microsoft.com/office/drawing/2014/main" id="{640E7D89-8674-4F46-9E43-B72FF4C738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63713" y="4126992"/>
            <a:ext cx="2633471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1A57453B-3560-9B2F-B2C1-90E1EA7E9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09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IS ze zdjęciem w tl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obrazu 29">
            <a:extLst>
              <a:ext uri="{FF2B5EF4-FFF2-40B4-BE49-F238E27FC236}">
                <a16:creationId xmlns:a16="http://schemas.microsoft.com/office/drawing/2014/main" id="{9A30E2E3-3F76-483D-9E3C-49B0C54B15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82958"/>
            <a:ext cx="12192000" cy="4700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WSTAW OBRAZ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2324D06D-2491-4713-8BA2-9B5DB9EC2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150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5CA6704D-209B-4FB3-ACBC-D7388C5CCB7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789408" y="4499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6DF5E2A1-E968-441F-898E-7E7B3E6A4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7582" y="449951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OPIS SEKCJI</a:t>
            </a:r>
          </a:p>
        </p:txBody>
      </p:sp>
      <p:sp>
        <p:nvSpPr>
          <p:cNvPr id="25" name="Symbol zastępczy tekstu 14">
            <a:extLst>
              <a:ext uri="{FF2B5EF4-FFF2-40B4-BE49-F238E27FC236}">
                <a16:creationId xmlns:a16="http://schemas.microsoft.com/office/drawing/2014/main" id="{8EFADF2F-3DF3-48F6-859C-64D23CA1C1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07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78992D9D-28E5-409D-9EF6-8D1377373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569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id="{30EE89C7-A5E1-4C08-8FD2-C71C1351FC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8342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0" name="Symbol zastępczy tekstu 14">
            <a:extLst>
              <a:ext uri="{FF2B5EF4-FFF2-40B4-BE49-F238E27FC236}">
                <a16:creationId xmlns:a16="http://schemas.microsoft.com/office/drawing/2014/main" id="{524F607B-9A9D-4E5C-B091-53558FAF55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7999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21" name="Symbol zastępczy tekstu 14">
            <a:extLst>
              <a:ext uri="{FF2B5EF4-FFF2-40B4-BE49-F238E27FC236}">
                <a16:creationId xmlns:a16="http://schemas.microsoft.com/office/drawing/2014/main" id="{9E110E24-B751-4F22-92D1-D646DB6782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6761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22" name="Symbol zastępczy tekstu 16">
            <a:extLst>
              <a:ext uri="{FF2B5EF4-FFF2-40B4-BE49-F238E27FC236}">
                <a16:creationId xmlns:a16="http://schemas.microsoft.com/office/drawing/2014/main" id="{B820648E-1890-4B3F-A923-BDCD20CCBF2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534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3" name="Symbol zastępczy tekstu 14">
            <a:extLst>
              <a:ext uri="{FF2B5EF4-FFF2-40B4-BE49-F238E27FC236}">
                <a16:creationId xmlns:a16="http://schemas.microsoft.com/office/drawing/2014/main" id="{CC17D34E-D1F9-4B81-AA17-E8327D6BFE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3191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24" name="Symbol zastępczy tekstu 14">
            <a:extLst>
              <a:ext uri="{FF2B5EF4-FFF2-40B4-BE49-F238E27FC236}">
                <a16:creationId xmlns:a16="http://schemas.microsoft.com/office/drawing/2014/main" id="{D1E8E6E4-3CB2-46B4-8806-1E9FFD42B9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953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26" name="Symbol zastępczy tekstu 16">
            <a:extLst>
              <a:ext uri="{FF2B5EF4-FFF2-40B4-BE49-F238E27FC236}">
                <a16:creationId xmlns:a16="http://schemas.microsoft.com/office/drawing/2014/main" id="{060E0E74-6FCC-422D-AA0B-1EF13C4D9F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8726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14">
            <a:extLst>
              <a:ext uri="{FF2B5EF4-FFF2-40B4-BE49-F238E27FC236}">
                <a16:creationId xmlns:a16="http://schemas.microsoft.com/office/drawing/2014/main" id="{D2AC70AA-4682-49AF-8690-4772507EAC1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3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28" name="Symbol zastępczy tekstu 14">
            <a:extLst>
              <a:ext uri="{FF2B5EF4-FFF2-40B4-BE49-F238E27FC236}">
                <a16:creationId xmlns:a16="http://schemas.microsoft.com/office/drawing/2014/main" id="{4BE61FC1-3C90-42F1-AA76-9AC1CAA68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7145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pic>
        <p:nvPicPr>
          <p:cNvPr id="3" name="Obraz 2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AB837AFB-DFDD-424D-1F2C-F142B17F1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8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297DE09-6328-49B1-B80E-D92B67518ABB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45ADAF5-9C46-45CD-8892-AFF0938A1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Wstaw obraz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7AA0E50E-C3B2-4748-8B0C-66AE9BF690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EC3515-C2EE-41BF-990F-71F8EED0A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691" y="3513156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27" name="Symbol zastępczy tekstu 4">
            <a:extLst>
              <a:ext uri="{FF2B5EF4-FFF2-40B4-BE49-F238E27FC236}">
                <a16:creationId xmlns:a16="http://schemas.microsoft.com/office/drawing/2014/main" id="{1A0743D4-DF15-4862-889F-6AAFF5001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3961" y="4577256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19545E6-9A27-4436-8CFA-60274C49C2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6662" y="2435320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1" name="Symbol zastępczy tekstu 4">
            <a:extLst>
              <a:ext uri="{FF2B5EF4-FFF2-40B4-BE49-F238E27FC236}">
                <a16:creationId xmlns:a16="http://schemas.microsoft.com/office/drawing/2014/main" id="{A6EBF5CF-C2BF-407B-8827-6DA8ECFB1A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961" y="2435320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35C9C4C2-E67C-429D-AA74-9EC77CDBB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6662" y="3506828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6" name="Symbol zastępczy tekstu 14">
            <a:extLst>
              <a:ext uri="{FF2B5EF4-FFF2-40B4-BE49-F238E27FC236}">
                <a16:creationId xmlns:a16="http://schemas.microsoft.com/office/drawing/2014/main" id="{401535CF-FDA2-4029-B269-D587C4B783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6662" y="4578336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2" name="Symbol zastępczy tekstu 43">
            <a:extLst>
              <a:ext uri="{FF2B5EF4-FFF2-40B4-BE49-F238E27FC236}">
                <a16:creationId xmlns:a16="http://schemas.microsoft.com/office/drawing/2014/main" id="{F4952768-51EA-4FF3-AB13-17447E6B2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8358" y="523265"/>
            <a:ext cx="922338" cy="8667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OPIS SEKCJI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EB4BD8E-08E2-45DA-A0D4-3709E6C5A0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662" y="2840994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D068A944-4D70-4F43-9EE2-757224BE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16662" y="3914920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3ECEAB06-3486-45DF-BA41-08F76BE0C8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16662" y="4993624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D640246B-3E3E-9629-3890-E2E36A937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297DE09-6328-49B1-B80E-D92B67518ABB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45ADAF5-9C46-45CD-8892-AFF0938A1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Wstaw obraz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7AA0E50E-C3B2-4748-8B0C-66AE9BF690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EC3515-C2EE-41BF-990F-71F8EED0A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691" y="3043764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27" name="Symbol zastępczy tekstu 4">
            <a:extLst>
              <a:ext uri="{FF2B5EF4-FFF2-40B4-BE49-F238E27FC236}">
                <a16:creationId xmlns:a16="http://schemas.microsoft.com/office/drawing/2014/main" id="{1A0743D4-DF15-4862-889F-6AAFF5001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3961" y="4107864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28" name="Symbol zastępczy tekstu 4">
            <a:extLst>
              <a:ext uri="{FF2B5EF4-FFF2-40B4-BE49-F238E27FC236}">
                <a16:creationId xmlns:a16="http://schemas.microsoft.com/office/drawing/2014/main" id="{7C0A6B6F-D1E7-4FE1-8B1E-EC40E7532B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3961" y="5193062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19545E6-9A27-4436-8CFA-60274C49C2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6662" y="1965928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1" name="Symbol zastępczy tekstu 4">
            <a:extLst>
              <a:ext uri="{FF2B5EF4-FFF2-40B4-BE49-F238E27FC236}">
                <a16:creationId xmlns:a16="http://schemas.microsoft.com/office/drawing/2014/main" id="{A6EBF5CF-C2BF-407B-8827-6DA8ECFB1A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961" y="1965928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35C9C4C2-E67C-429D-AA74-9EC77CDBB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6662" y="3037436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6" name="Symbol zastępczy tekstu 14">
            <a:extLst>
              <a:ext uri="{FF2B5EF4-FFF2-40B4-BE49-F238E27FC236}">
                <a16:creationId xmlns:a16="http://schemas.microsoft.com/office/drawing/2014/main" id="{401535CF-FDA2-4029-B269-D587C4B783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6662" y="4108944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8" name="Symbol zastępczy tekstu 14">
            <a:extLst>
              <a:ext uri="{FF2B5EF4-FFF2-40B4-BE49-F238E27FC236}">
                <a16:creationId xmlns:a16="http://schemas.microsoft.com/office/drawing/2014/main" id="{11675324-1A6C-448E-8959-DC4BA8C6A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6662" y="5193062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2" name="Symbol zastępczy tekstu 43">
            <a:extLst>
              <a:ext uri="{FF2B5EF4-FFF2-40B4-BE49-F238E27FC236}">
                <a16:creationId xmlns:a16="http://schemas.microsoft.com/office/drawing/2014/main" id="{F4952768-51EA-4FF3-AB13-17447E6B2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8358" y="523265"/>
            <a:ext cx="922338" cy="8667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OPIS SEKCJI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EB4BD8E-08E2-45DA-A0D4-3709E6C5A0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662" y="2371602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D068A944-4D70-4F43-9EE2-757224BE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16662" y="3445528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3ECEAB06-3486-45DF-BA41-08F76BE0C8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16662" y="4524232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14">
            <a:extLst>
              <a:ext uri="{FF2B5EF4-FFF2-40B4-BE49-F238E27FC236}">
                <a16:creationId xmlns:a16="http://schemas.microsoft.com/office/drawing/2014/main" id="{75074683-6647-4843-969B-6FDB7DF49A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16662" y="5602936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51385BA2-94D0-56C7-888C-B38E1C90E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24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297DE09-6328-49B1-B80E-D92B67518ABB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45ADAF5-9C46-45CD-8892-AFF0938A1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Wstaw obraz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7AA0E50E-C3B2-4748-8B0C-66AE9BF690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EC3515-C2EE-41BF-990F-71F8EED0A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691" y="2519508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27" name="Symbol zastępczy tekstu 4">
            <a:extLst>
              <a:ext uri="{FF2B5EF4-FFF2-40B4-BE49-F238E27FC236}">
                <a16:creationId xmlns:a16="http://schemas.microsoft.com/office/drawing/2014/main" id="{1A0743D4-DF15-4862-889F-6AAFF5001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3961" y="3583608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28" name="Symbol zastępczy tekstu 4">
            <a:extLst>
              <a:ext uri="{FF2B5EF4-FFF2-40B4-BE49-F238E27FC236}">
                <a16:creationId xmlns:a16="http://schemas.microsoft.com/office/drawing/2014/main" id="{7C0A6B6F-D1E7-4FE1-8B1E-EC40E7532B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3961" y="4668806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29" name="Symbol zastępczy tekstu 4">
            <a:extLst>
              <a:ext uri="{FF2B5EF4-FFF2-40B4-BE49-F238E27FC236}">
                <a16:creationId xmlns:a16="http://schemas.microsoft.com/office/drawing/2014/main" id="{020EE3BE-205F-450F-BFCF-F43217281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961" y="5752924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19545E6-9A27-4436-8CFA-60274C49C2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6662" y="1441672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1" name="Symbol zastępczy tekstu 4">
            <a:extLst>
              <a:ext uri="{FF2B5EF4-FFF2-40B4-BE49-F238E27FC236}">
                <a16:creationId xmlns:a16="http://schemas.microsoft.com/office/drawing/2014/main" id="{A6EBF5CF-C2BF-407B-8827-6DA8ECFB1A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961" y="1441672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 dirty="0"/>
              <a:t>NR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35C9C4C2-E67C-429D-AA74-9EC77CDBB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6662" y="2513180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6" name="Symbol zastępczy tekstu 14">
            <a:extLst>
              <a:ext uri="{FF2B5EF4-FFF2-40B4-BE49-F238E27FC236}">
                <a16:creationId xmlns:a16="http://schemas.microsoft.com/office/drawing/2014/main" id="{401535CF-FDA2-4029-B269-D587C4B783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6662" y="3584688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38" name="Symbol zastępczy tekstu 14">
            <a:extLst>
              <a:ext uri="{FF2B5EF4-FFF2-40B4-BE49-F238E27FC236}">
                <a16:creationId xmlns:a16="http://schemas.microsoft.com/office/drawing/2014/main" id="{11675324-1A6C-448E-8959-DC4BA8C6A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6662" y="4668806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0" name="Symbol zastępczy tekstu 14">
            <a:extLst>
              <a:ext uri="{FF2B5EF4-FFF2-40B4-BE49-F238E27FC236}">
                <a16:creationId xmlns:a16="http://schemas.microsoft.com/office/drawing/2014/main" id="{0931659C-40DA-4427-A6ED-7A151256F1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16662" y="5752924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42" name="Symbol zastępczy tekstu 43">
            <a:extLst>
              <a:ext uri="{FF2B5EF4-FFF2-40B4-BE49-F238E27FC236}">
                <a16:creationId xmlns:a16="http://schemas.microsoft.com/office/drawing/2014/main" id="{F4952768-51EA-4FF3-AB13-17447E6B2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8358" y="523265"/>
            <a:ext cx="922338" cy="8667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OPIS SEKCJI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EB4BD8E-08E2-45DA-A0D4-3709E6C5A0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662" y="1847346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D068A944-4D70-4F43-9EE2-757224BE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16662" y="2921272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3ECEAB06-3486-45DF-BA41-08F76BE0C8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16662" y="3999976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14">
            <a:extLst>
              <a:ext uri="{FF2B5EF4-FFF2-40B4-BE49-F238E27FC236}">
                <a16:creationId xmlns:a16="http://schemas.microsoft.com/office/drawing/2014/main" id="{75074683-6647-4843-969B-6FDB7DF49A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16662" y="5078680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7" name="Symbol zastępczy tekstu 14">
            <a:extLst>
              <a:ext uri="{FF2B5EF4-FFF2-40B4-BE49-F238E27FC236}">
                <a16:creationId xmlns:a16="http://schemas.microsoft.com/office/drawing/2014/main" id="{06A84DC1-70B7-4AC3-A30F-FB2CE7CBD4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16662" y="6157384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92EB2F17-40CC-BAE8-79D3-DE588F8A1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ZY / 4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iedzi, lina, czarny, stół&#10;&#10;Opis wygenerowany automatycznie">
            <a:extLst>
              <a:ext uri="{FF2B5EF4-FFF2-40B4-BE49-F238E27FC236}">
                <a16:creationId xmlns:a16="http://schemas.microsoft.com/office/drawing/2014/main" id="{5BCDA877-38EE-440A-B5FD-0BF5CC4E5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6" y="201013"/>
            <a:ext cx="5095924" cy="1526492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64249E1-8988-4391-85F5-0B0C0CB4C888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CC200B28-4FF5-4DFF-85C4-A2480194F5F6}"/>
              </a:ext>
            </a:extLst>
          </p:cNvPr>
          <p:cNvSpPr/>
          <p:nvPr userDrawn="1"/>
        </p:nvSpPr>
        <p:spPr>
          <a:xfrm>
            <a:off x="6583169" y="524378"/>
            <a:ext cx="921327" cy="879763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NASI</a:t>
            </a:r>
            <a:r>
              <a:rPr lang="pl-PL" sz="1050" dirty="0">
                <a:latin typeface="Bahnschrift SemiLight SemiConde" panose="020B0502040204020203" pitchFamily="34" charset="0"/>
              </a:rPr>
              <a:t> </a:t>
            </a:r>
            <a:r>
              <a:rPr lang="pl-PL" sz="105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PARTNERZY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BB811CC7-4AD9-4986-BFA5-5C36377AA1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329215" y="27701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4FD6E30B-4C1A-4F64-9E7A-62DC0C219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4721" y="2900791"/>
            <a:ext cx="2924283" cy="60438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pl-PL" dirty="0"/>
              <a:t>NAZWA PARTNERA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E9939D87-9421-474E-AB2A-6B49E7809CA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29215" y="410626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9A928C64-208C-4D8C-AC89-5E4BA330982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12998" y="27701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949A2E26-1AEF-46F6-9907-26594AE83C1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12998" y="410626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14" name="Symbol zastępczy tekstu 39">
            <a:extLst>
              <a:ext uri="{FF2B5EF4-FFF2-40B4-BE49-F238E27FC236}">
                <a16:creationId xmlns:a16="http://schemas.microsoft.com/office/drawing/2014/main" id="{E75D4358-7201-4C57-A45A-C1CE1867AC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8611" y="4241206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sp>
        <p:nvSpPr>
          <p:cNvPr id="15" name="Symbol zastępczy tekstu 39">
            <a:extLst>
              <a:ext uri="{FF2B5EF4-FFF2-40B4-BE49-F238E27FC236}">
                <a16:creationId xmlns:a16="http://schemas.microsoft.com/office/drawing/2014/main" id="{114813C9-3E65-4FE4-A61E-65CE50CDE7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8610" y="2905097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sp>
        <p:nvSpPr>
          <p:cNvPr id="16" name="Symbol zastępczy tekstu 39">
            <a:extLst>
              <a:ext uri="{FF2B5EF4-FFF2-40B4-BE49-F238E27FC236}">
                <a16:creationId xmlns:a16="http://schemas.microsoft.com/office/drawing/2014/main" id="{9F100D11-4D15-4FE8-BB1E-DC972E98B3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4721" y="4241206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AF8F2E5C-38FD-CBE1-6027-DDDE95CD78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4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ZY / 6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iedzi, lina, czarny, stół&#10;&#10;Opis wygenerowany automatycznie">
            <a:extLst>
              <a:ext uri="{FF2B5EF4-FFF2-40B4-BE49-F238E27FC236}">
                <a16:creationId xmlns:a16="http://schemas.microsoft.com/office/drawing/2014/main" id="{5BCDA877-38EE-440A-B5FD-0BF5CC4E5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6" y="201013"/>
            <a:ext cx="5095924" cy="1526492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64249E1-8988-4391-85F5-0B0C0CB4C888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CC200B28-4FF5-4DFF-85C4-A2480194F5F6}"/>
              </a:ext>
            </a:extLst>
          </p:cNvPr>
          <p:cNvSpPr/>
          <p:nvPr userDrawn="1"/>
        </p:nvSpPr>
        <p:spPr>
          <a:xfrm>
            <a:off x="6583169" y="524378"/>
            <a:ext cx="921327" cy="879763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NASI</a:t>
            </a:r>
            <a:r>
              <a:rPr lang="pl-PL" sz="1050" dirty="0">
                <a:latin typeface="Bahnschrift SemiLight SemiConde" panose="020B0502040204020203" pitchFamily="34" charset="0"/>
              </a:rPr>
              <a:t> </a:t>
            </a:r>
            <a:r>
              <a:rPr lang="pl-PL" sz="105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PARTNERZY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BB811CC7-4AD9-4986-BFA5-5C36377AA1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351629" y="239437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4FD6E30B-4C1A-4F64-9E7A-62DC0C219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135" y="2525010"/>
            <a:ext cx="2924283" cy="60438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pl-PL" dirty="0"/>
              <a:t>NAZWA PARTNERA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E9939D87-9421-474E-AB2A-6B49E7809CA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51629" y="3730479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9A928C64-208C-4D8C-AC89-5E4BA330982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35412" y="239437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949A2E26-1AEF-46F6-9907-26594AE83C1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35412" y="3730479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AA29AD7-2E9F-4C63-8EFD-DBCA83C2033C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351629" y="5062375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FB689CA-D3C5-4994-AC55-1E5A48A96E0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35412" y="5062375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WSTAW</a:t>
            </a:r>
          </a:p>
          <a:p>
            <a:pPr lvl="0"/>
            <a:r>
              <a:rPr lang="pl-PL" dirty="0"/>
              <a:t>LOGO</a:t>
            </a:r>
          </a:p>
        </p:txBody>
      </p:sp>
      <p:sp>
        <p:nvSpPr>
          <p:cNvPr id="40" name="Symbol zastępczy tekstu 39">
            <a:extLst>
              <a:ext uri="{FF2B5EF4-FFF2-40B4-BE49-F238E27FC236}">
                <a16:creationId xmlns:a16="http://schemas.microsoft.com/office/drawing/2014/main" id="{BB7B918F-D7B8-442E-B1EF-D31781A51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76524" y="5192713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sp>
        <p:nvSpPr>
          <p:cNvPr id="41" name="Symbol zastępczy tekstu 39">
            <a:extLst>
              <a:ext uri="{FF2B5EF4-FFF2-40B4-BE49-F238E27FC236}">
                <a16:creationId xmlns:a16="http://schemas.microsoft.com/office/drawing/2014/main" id="{67FBF720-F86F-4F59-8422-EB7AB3964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4142" y="3865425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sp>
        <p:nvSpPr>
          <p:cNvPr id="43" name="Symbol zastępczy tekstu 39">
            <a:extLst>
              <a:ext uri="{FF2B5EF4-FFF2-40B4-BE49-F238E27FC236}">
                <a16:creationId xmlns:a16="http://schemas.microsoft.com/office/drawing/2014/main" id="{0D3FCF11-AFC1-47FB-AB99-D5FAB58914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2112" y="5192713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sp>
        <p:nvSpPr>
          <p:cNvPr id="44" name="Symbol zastępczy tekstu 39">
            <a:extLst>
              <a:ext uri="{FF2B5EF4-FFF2-40B4-BE49-F238E27FC236}">
                <a16:creationId xmlns:a16="http://schemas.microsoft.com/office/drawing/2014/main" id="{0B614A8F-67A8-4BEF-ACA0-25A5723D8B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9730" y="3865425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sp>
        <p:nvSpPr>
          <p:cNvPr id="45" name="Symbol zastępczy tekstu 39">
            <a:extLst>
              <a:ext uri="{FF2B5EF4-FFF2-40B4-BE49-F238E27FC236}">
                <a16:creationId xmlns:a16="http://schemas.microsoft.com/office/drawing/2014/main" id="{01A4E39F-9C89-442F-A0AC-71B7881E3D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9729" y="2529316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 dirty="0"/>
              <a:t>NAZWA PARTNERA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379CBCD2-27A4-2FA3-E589-44453ED2D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1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UFALI NAM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FE79A73D-BF8D-4E8F-B979-7C8FC4B7A444}"/>
              </a:ext>
            </a:extLst>
          </p:cNvPr>
          <p:cNvSpPr/>
          <p:nvPr userDrawn="1"/>
        </p:nvSpPr>
        <p:spPr>
          <a:xfrm>
            <a:off x="0" y="2065020"/>
            <a:ext cx="12192000" cy="328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8F08794-29FD-4D1C-A7F9-A34A852FE497}"/>
              </a:ext>
            </a:extLst>
          </p:cNvPr>
          <p:cNvSpPr/>
          <p:nvPr userDrawn="1"/>
        </p:nvSpPr>
        <p:spPr>
          <a:xfrm>
            <a:off x="10789409" y="449951"/>
            <a:ext cx="921327" cy="879763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ZAUFALI</a:t>
            </a:r>
          </a:p>
          <a:p>
            <a:pPr algn="ctr"/>
            <a:r>
              <a:rPr lang="pl-PL" sz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NAM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C4666BD-F15E-45FF-ADF4-A3370A013C12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F47865E9-D093-8854-B38F-5ACF06FA0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5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bg>
      <p:bgPr>
        <a:gradFill flip="none" rotWithShape="1">
          <a:gsLst>
            <a:gs pos="100000">
              <a:srgbClr val="023267"/>
            </a:gs>
            <a:gs pos="0">
              <a:srgbClr val="0058A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570F7819-3458-46B5-98F5-926E6334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56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/>
              <a:t>Zapraszamy do współpracy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E45A2E-1532-789C-F80A-D3E30156F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35" y="1160576"/>
            <a:ext cx="7028121" cy="175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03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4198FF-D040-D720-5A45-D05612FF9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161AAC-02C7-1570-3973-EAAFA5009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3E60AC-D880-E7C2-C7B6-9B667D68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A49-49AD-4B4A-95DD-8D240C29DE57}" type="datetimeFigureOut">
              <a:rPr lang="pl-PL" smtClean="0"/>
              <a:t>13.06.2026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08262A-1786-7077-D2BF-847225D7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696CEB-02F1-B6B7-3B29-EC051A9A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DE7C-B9E5-402D-9A0D-47BF3D9973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13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79888F1E-DCA4-4862-803C-0F6CD175E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78" y="1944918"/>
            <a:ext cx="2367444" cy="1197141"/>
          </a:xfrm>
          <a:prstGeom prst="rect">
            <a:avLst/>
          </a:prstGeom>
        </p:spPr>
      </p:pic>
      <p:sp>
        <p:nvSpPr>
          <p:cNvPr id="9" name="Symbol zastępczy tytułu 1">
            <a:extLst>
              <a:ext uri="{FF2B5EF4-FFF2-40B4-BE49-F238E27FC236}">
                <a16:creationId xmlns:a16="http://schemas.microsoft.com/office/drawing/2014/main" id="{E97CEE79-BCE3-40EE-ACE6-265ABD0CD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38856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pl-PL"/>
              <a:t>Rodzaj Produktu / Usługi</a:t>
            </a:r>
          </a:p>
        </p:txBody>
      </p:sp>
    </p:spTree>
    <p:extLst>
      <p:ext uri="{BB962C8B-B14F-4D97-AF65-F5344CB8AC3E}">
        <p14:creationId xmlns:p14="http://schemas.microsoft.com/office/powerpoint/2010/main" val="4049364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3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ze zdjęcia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75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ze 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479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1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/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FC6AF6F-07BD-46C3-9856-B21469B5848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023267"/>
              </a:gs>
              <a:gs pos="100000">
                <a:srgbClr val="0058A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4106E9-B27D-4200-BA9D-56E228CA4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57F05F0-B25E-4D02-92C5-1B75885089CE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431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lo / grana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FC6AF6F-07BD-46C3-9856-B21469B5848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B5AF045-D796-45D2-8E83-CD72EB33C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FBC758BB-1A9B-49EA-888E-26FBDDF114C3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8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/ 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FC6AF6F-07BD-46C3-9856-B21469B5848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9EF28D-BF85-4743-9960-18755D864B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72DC4E1F-FA07-40B3-ABF6-D79254F07056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30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a 87">
            <a:extLst>
              <a:ext uri="{FF2B5EF4-FFF2-40B4-BE49-F238E27FC236}">
                <a16:creationId xmlns:a16="http://schemas.microsoft.com/office/drawing/2014/main" id="{2969BD94-A17A-4018-A89D-70258CB2B143}"/>
              </a:ext>
            </a:extLst>
          </p:cNvPr>
          <p:cNvGrpSpPr/>
          <p:nvPr userDrawn="1"/>
        </p:nvGrpSpPr>
        <p:grpSpPr>
          <a:xfrm>
            <a:off x="6404531" y="471339"/>
            <a:ext cx="5068141" cy="5915322"/>
            <a:chOff x="3258154" y="77892"/>
            <a:chExt cx="5861111" cy="6693645"/>
          </a:xfrm>
          <a:solidFill>
            <a:schemeClr val="tx1">
              <a:lumMod val="50000"/>
              <a:lumOff val="50000"/>
            </a:schemeClr>
          </a:solidFill>
        </p:grpSpPr>
        <p:pic>
          <p:nvPicPr>
            <p:cNvPr id="31" name="Grafika 30">
              <a:extLst>
                <a:ext uri="{FF2B5EF4-FFF2-40B4-BE49-F238E27FC236}">
                  <a16:creationId xmlns:a16="http://schemas.microsoft.com/office/drawing/2014/main" id="{2BE80019-5D68-4639-8C24-2563172613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976" y="4183850"/>
              <a:ext cx="1646291" cy="1600133"/>
            </a:xfrm>
            <a:prstGeom prst="rect">
              <a:avLst/>
            </a:prstGeom>
          </p:spPr>
        </p:pic>
        <p:pic>
          <p:nvPicPr>
            <p:cNvPr id="85" name="Grafika 84">
              <a:extLst>
                <a:ext uri="{FF2B5EF4-FFF2-40B4-BE49-F238E27FC236}">
                  <a16:creationId xmlns:a16="http://schemas.microsoft.com/office/drawing/2014/main" id="{E2824B53-DCBD-46F0-9E6D-4A7F42ADF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72707" y="3942714"/>
              <a:ext cx="2046558" cy="1240338"/>
            </a:xfrm>
            <a:prstGeom prst="rect">
              <a:avLst/>
            </a:prstGeom>
          </p:spPr>
        </p:pic>
        <p:pic>
          <p:nvPicPr>
            <p:cNvPr id="87" name="Grafika 86">
              <a:extLst>
                <a:ext uri="{FF2B5EF4-FFF2-40B4-BE49-F238E27FC236}">
                  <a16:creationId xmlns:a16="http://schemas.microsoft.com/office/drawing/2014/main" id="{6053C02B-E4E2-4902-BAC2-79C4528B42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35211" y="4872272"/>
              <a:ext cx="1310385" cy="1649544"/>
            </a:xfrm>
            <a:prstGeom prst="rect">
              <a:avLst/>
            </a:prstGeom>
          </p:spPr>
        </p:pic>
        <p:pic>
          <p:nvPicPr>
            <p:cNvPr id="59" name="Grafika 58">
              <a:extLst>
                <a:ext uri="{FF2B5EF4-FFF2-40B4-BE49-F238E27FC236}">
                  <a16:creationId xmlns:a16="http://schemas.microsoft.com/office/drawing/2014/main" id="{ADEF1ABE-44AC-4F3C-AC26-A07264F7E2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56984" y="3494643"/>
              <a:ext cx="1039775" cy="1339104"/>
            </a:xfrm>
            <a:prstGeom prst="rect">
              <a:avLst/>
            </a:prstGeom>
          </p:spPr>
        </p:pic>
        <p:pic>
          <p:nvPicPr>
            <p:cNvPr id="61" name="Grafika 60">
              <a:extLst>
                <a:ext uri="{FF2B5EF4-FFF2-40B4-BE49-F238E27FC236}">
                  <a16:creationId xmlns:a16="http://schemas.microsoft.com/office/drawing/2014/main" id="{2F27FAD8-874D-4BEE-82FE-429DF35E1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40946" y="77892"/>
              <a:ext cx="2969555" cy="2829628"/>
            </a:xfrm>
            <a:prstGeom prst="rect">
              <a:avLst/>
            </a:prstGeom>
          </p:spPr>
        </p:pic>
        <p:pic>
          <p:nvPicPr>
            <p:cNvPr id="77" name="Grafika 76">
              <a:extLst>
                <a:ext uri="{FF2B5EF4-FFF2-40B4-BE49-F238E27FC236}">
                  <a16:creationId xmlns:a16="http://schemas.microsoft.com/office/drawing/2014/main" id="{07DA4DC3-C4C6-4975-B8E0-972F1AB5D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57414" y="572052"/>
              <a:ext cx="1456570" cy="2866153"/>
            </a:xfrm>
            <a:prstGeom prst="rect">
              <a:avLst/>
            </a:prstGeom>
          </p:spPr>
        </p:pic>
        <p:pic>
          <p:nvPicPr>
            <p:cNvPr id="5" name="Grafika 4">
              <a:extLst>
                <a:ext uri="{FF2B5EF4-FFF2-40B4-BE49-F238E27FC236}">
                  <a16:creationId xmlns:a16="http://schemas.microsoft.com/office/drawing/2014/main" id="{4E16EF0D-4E43-4D1B-A518-3FFC1CC8A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31170" y="5596888"/>
              <a:ext cx="217886" cy="464822"/>
            </a:xfrm>
            <a:prstGeom prst="rect">
              <a:avLst/>
            </a:prstGeom>
          </p:spPr>
        </p:pic>
        <p:pic>
          <p:nvPicPr>
            <p:cNvPr id="7" name="Grafika 6">
              <a:extLst>
                <a:ext uri="{FF2B5EF4-FFF2-40B4-BE49-F238E27FC236}">
                  <a16:creationId xmlns:a16="http://schemas.microsoft.com/office/drawing/2014/main" id="{05F36AEC-D5CB-4E21-B51E-E34122342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584383" y="5554760"/>
              <a:ext cx="168438" cy="91875"/>
            </a:xfrm>
            <a:prstGeom prst="rect">
              <a:avLst/>
            </a:prstGeom>
          </p:spPr>
        </p:pic>
        <p:pic>
          <p:nvPicPr>
            <p:cNvPr id="9" name="Grafika 8">
              <a:extLst>
                <a:ext uri="{FF2B5EF4-FFF2-40B4-BE49-F238E27FC236}">
                  <a16:creationId xmlns:a16="http://schemas.microsoft.com/office/drawing/2014/main" id="{1868C2EB-FE13-4BD1-AF24-7DF221E94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86201" y="4533862"/>
              <a:ext cx="840105" cy="442965"/>
            </a:xfrm>
            <a:prstGeom prst="rect">
              <a:avLst/>
            </a:prstGeom>
          </p:spPr>
        </p:pic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03599ECA-84C7-4C60-8E80-BCFF44959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48225" y="4104894"/>
              <a:ext cx="450531" cy="360425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BEEDA9F2-2E94-437C-BF28-1E8A8E089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179944" y="3252735"/>
              <a:ext cx="1083946" cy="882642"/>
            </a:xfrm>
            <a:prstGeom prst="rect">
              <a:avLst/>
            </a:prstGeom>
          </p:spPr>
        </p:pic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2D4998AD-CCBA-4F4D-88DD-A5F91B7DB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348265" y="5165514"/>
              <a:ext cx="410675" cy="456306"/>
            </a:xfrm>
            <a:prstGeom prst="rect">
              <a:avLst/>
            </a:prstGeom>
          </p:spPr>
        </p:pic>
        <p:pic>
          <p:nvPicPr>
            <p:cNvPr id="17" name="Grafika 16">
              <a:extLst>
                <a:ext uri="{FF2B5EF4-FFF2-40B4-BE49-F238E27FC236}">
                  <a16:creationId xmlns:a16="http://schemas.microsoft.com/office/drawing/2014/main" id="{698226C9-DBAF-496B-9D61-0B989944C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83742" y="5336733"/>
              <a:ext cx="707708" cy="451729"/>
            </a:xfrm>
            <a:prstGeom prst="rect">
              <a:avLst/>
            </a:prstGeom>
          </p:spPr>
        </p:pic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AA27D36A-50F0-4FD4-ABF9-D614D6CA4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151097" y="4951368"/>
              <a:ext cx="599123" cy="613736"/>
            </a:xfrm>
            <a:prstGeom prst="rect">
              <a:avLst/>
            </a:prstGeom>
          </p:spPr>
        </p:pic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A6F207CB-3425-4247-81C7-BB1776CBEF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638777" y="5464180"/>
              <a:ext cx="168438" cy="252658"/>
            </a:xfrm>
            <a:prstGeom prst="rect">
              <a:avLst/>
            </a:prstGeom>
          </p:spPr>
        </p:pic>
        <p:pic>
          <p:nvPicPr>
            <p:cNvPr id="23" name="Grafika 22">
              <a:extLst>
                <a:ext uri="{FF2B5EF4-FFF2-40B4-BE49-F238E27FC236}">
                  <a16:creationId xmlns:a16="http://schemas.microsoft.com/office/drawing/2014/main" id="{F0ADE466-18E4-4880-A400-5037A9531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984408" y="4186724"/>
              <a:ext cx="717907" cy="442964"/>
            </a:xfrm>
            <a:prstGeom prst="rect">
              <a:avLst/>
            </a:prstGeom>
          </p:spPr>
        </p:pic>
        <p:pic>
          <p:nvPicPr>
            <p:cNvPr id="25" name="Grafika 24">
              <a:extLst>
                <a:ext uri="{FF2B5EF4-FFF2-40B4-BE49-F238E27FC236}">
                  <a16:creationId xmlns:a16="http://schemas.microsoft.com/office/drawing/2014/main" id="{6ACCF4BF-BECC-4A9A-94D8-391C4420E4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500686" y="2985134"/>
              <a:ext cx="527141" cy="572324"/>
            </a:xfrm>
            <a:prstGeom prst="rect">
              <a:avLst/>
            </a:prstGeom>
          </p:spPr>
        </p:pic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E3C00E83-897D-464C-9FEC-2CDE217C5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047547" y="2587667"/>
              <a:ext cx="707708" cy="408898"/>
            </a:xfrm>
            <a:prstGeom prst="rect">
              <a:avLst/>
            </a:prstGeom>
          </p:spPr>
        </p:pic>
        <p:pic>
          <p:nvPicPr>
            <p:cNvPr id="29" name="Grafika 28">
              <a:extLst>
                <a:ext uri="{FF2B5EF4-FFF2-40B4-BE49-F238E27FC236}">
                  <a16:creationId xmlns:a16="http://schemas.microsoft.com/office/drawing/2014/main" id="{DDBA74C9-8D30-425C-9F70-51FBB6A55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941436" y="337344"/>
              <a:ext cx="1208154" cy="2183970"/>
            </a:xfrm>
            <a:prstGeom prst="rect">
              <a:avLst/>
            </a:prstGeom>
          </p:spPr>
        </p:pic>
        <p:pic>
          <p:nvPicPr>
            <p:cNvPr id="33" name="Grafika 32">
              <a:extLst>
                <a:ext uri="{FF2B5EF4-FFF2-40B4-BE49-F238E27FC236}">
                  <a16:creationId xmlns:a16="http://schemas.microsoft.com/office/drawing/2014/main" id="{E505B434-1964-4A45-8BFE-5E689F2941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842415" y="5717375"/>
              <a:ext cx="744113" cy="1054162"/>
            </a:xfrm>
            <a:prstGeom prst="rect">
              <a:avLst/>
            </a:prstGeom>
          </p:spPr>
        </p:pic>
        <p:pic>
          <p:nvPicPr>
            <p:cNvPr id="35" name="Grafika 34">
              <a:extLst>
                <a:ext uri="{FF2B5EF4-FFF2-40B4-BE49-F238E27FC236}">
                  <a16:creationId xmlns:a16="http://schemas.microsoft.com/office/drawing/2014/main" id="{481EA9FC-C154-4979-ACCA-A5AA76360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3508098" y="5410840"/>
              <a:ext cx="1456332" cy="1208446"/>
            </a:xfrm>
            <a:prstGeom prst="rect">
              <a:avLst/>
            </a:prstGeom>
          </p:spPr>
        </p:pic>
        <p:pic>
          <p:nvPicPr>
            <p:cNvPr id="37" name="Grafika 36">
              <a:extLst>
                <a:ext uri="{FF2B5EF4-FFF2-40B4-BE49-F238E27FC236}">
                  <a16:creationId xmlns:a16="http://schemas.microsoft.com/office/drawing/2014/main" id="{86E19B8C-9E44-4C61-97DC-498A5FF9C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4926330" y="3749040"/>
              <a:ext cx="483870" cy="483870"/>
            </a:xfrm>
            <a:prstGeom prst="rect">
              <a:avLst/>
            </a:prstGeom>
          </p:spPr>
        </p:pic>
        <p:pic>
          <p:nvPicPr>
            <p:cNvPr id="39" name="Grafika 38">
              <a:extLst>
                <a:ext uri="{FF2B5EF4-FFF2-40B4-BE49-F238E27FC236}">
                  <a16:creationId xmlns:a16="http://schemas.microsoft.com/office/drawing/2014/main" id="{DFA93290-BA5E-459E-81F1-A5285EFE8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379469" y="3452049"/>
              <a:ext cx="487539" cy="655131"/>
            </a:xfrm>
            <a:prstGeom prst="rect">
              <a:avLst/>
            </a:prstGeom>
          </p:spPr>
        </p:pic>
        <p:pic>
          <p:nvPicPr>
            <p:cNvPr id="41" name="Grafika 40">
              <a:extLst>
                <a:ext uri="{FF2B5EF4-FFF2-40B4-BE49-F238E27FC236}">
                  <a16:creationId xmlns:a16="http://schemas.microsoft.com/office/drawing/2014/main" id="{91088A7B-E7BF-45A8-938A-4EF7FA607E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3258154" y="1720214"/>
              <a:ext cx="1066195" cy="595815"/>
            </a:xfrm>
            <a:prstGeom prst="rect">
              <a:avLst/>
            </a:prstGeom>
          </p:spPr>
        </p:pic>
        <p:pic>
          <p:nvPicPr>
            <p:cNvPr id="43" name="Grafika 42">
              <a:extLst>
                <a:ext uri="{FF2B5EF4-FFF2-40B4-BE49-F238E27FC236}">
                  <a16:creationId xmlns:a16="http://schemas.microsoft.com/office/drawing/2014/main" id="{6632B325-D7BE-4386-B836-B0C52E65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5678649" y="4785359"/>
              <a:ext cx="107919" cy="123337"/>
            </a:xfrm>
            <a:prstGeom prst="rect">
              <a:avLst/>
            </a:prstGeom>
          </p:spPr>
        </p:pic>
        <p:pic>
          <p:nvPicPr>
            <p:cNvPr id="45" name="Grafika 44">
              <a:extLst>
                <a:ext uri="{FF2B5EF4-FFF2-40B4-BE49-F238E27FC236}">
                  <a16:creationId xmlns:a16="http://schemas.microsoft.com/office/drawing/2014/main" id="{8AC0BB52-25D8-4AEB-AFD3-CA5239726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6927326" y="3201561"/>
              <a:ext cx="653558" cy="471169"/>
            </a:xfrm>
            <a:prstGeom prst="rect">
              <a:avLst/>
            </a:prstGeom>
          </p:spPr>
        </p:pic>
        <p:pic>
          <p:nvPicPr>
            <p:cNvPr id="47" name="Grafika 46">
              <a:extLst>
                <a:ext uri="{FF2B5EF4-FFF2-40B4-BE49-F238E27FC236}">
                  <a16:creationId xmlns:a16="http://schemas.microsoft.com/office/drawing/2014/main" id="{D88F5365-4E8A-4615-924B-E1D4829DE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5238324" y="4339026"/>
              <a:ext cx="74866" cy="134759"/>
            </a:xfrm>
            <a:prstGeom prst="rect">
              <a:avLst/>
            </a:prstGeom>
          </p:spPr>
        </p:pic>
        <p:pic>
          <p:nvPicPr>
            <p:cNvPr id="49" name="Grafika 48">
              <a:extLst>
                <a:ext uri="{FF2B5EF4-FFF2-40B4-BE49-F238E27FC236}">
                  <a16:creationId xmlns:a16="http://schemas.microsoft.com/office/drawing/2014/main" id="{281FC614-B92C-4A1B-8728-7F1BA7813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6916038" y="2897127"/>
              <a:ext cx="864124" cy="471341"/>
            </a:xfrm>
            <a:prstGeom prst="rect">
              <a:avLst/>
            </a:prstGeom>
          </p:spPr>
        </p:pic>
        <p:pic>
          <p:nvPicPr>
            <p:cNvPr id="51" name="Grafika 50">
              <a:extLst>
                <a:ext uri="{FF2B5EF4-FFF2-40B4-BE49-F238E27FC236}">
                  <a16:creationId xmlns:a16="http://schemas.microsoft.com/office/drawing/2014/main" id="{BD12EDE7-D3DC-42BA-9CCF-5D946FD0D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6864541" y="5611462"/>
              <a:ext cx="331562" cy="268407"/>
            </a:xfrm>
            <a:prstGeom prst="rect">
              <a:avLst/>
            </a:prstGeom>
          </p:spPr>
        </p:pic>
        <p:pic>
          <p:nvPicPr>
            <p:cNvPr id="53" name="Grafika 52">
              <a:extLst>
                <a:ext uri="{FF2B5EF4-FFF2-40B4-BE49-F238E27FC236}">
                  <a16:creationId xmlns:a16="http://schemas.microsoft.com/office/drawing/2014/main" id="{27ABDF8B-F153-4BF4-8EDA-F7D29347E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5441184" y="6666863"/>
              <a:ext cx="113359" cy="85019"/>
            </a:xfrm>
            <a:prstGeom prst="rect">
              <a:avLst/>
            </a:prstGeom>
          </p:spPr>
        </p:pic>
        <p:pic>
          <p:nvPicPr>
            <p:cNvPr id="55" name="Grafika 54">
              <a:extLst>
                <a:ext uri="{FF2B5EF4-FFF2-40B4-BE49-F238E27FC236}">
                  <a16:creationId xmlns:a16="http://schemas.microsoft.com/office/drawing/2014/main" id="{0F97E0C6-1BA0-414D-ACEC-398FF3FCD1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7585484" y="4614227"/>
              <a:ext cx="372424" cy="527601"/>
            </a:xfrm>
            <a:prstGeom prst="rect">
              <a:avLst/>
            </a:prstGeom>
          </p:spPr>
        </p:pic>
        <p:pic>
          <p:nvPicPr>
            <p:cNvPr id="57" name="Grafika 56">
              <a:extLst>
                <a:ext uri="{FF2B5EF4-FFF2-40B4-BE49-F238E27FC236}">
                  <a16:creationId xmlns:a16="http://schemas.microsoft.com/office/drawing/2014/main" id="{83A657E0-FCEC-459A-A724-B5DB10569F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5310368" y="5419357"/>
              <a:ext cx="142996" cy="100097"/>
            </a:xfrm>
            <a:prstGeom prst="rect">
              <a:avLst/>
            </a:prstGeom>
          </p:spPr>
        </p:pic>
        <p:pic>
          <p:nvPicPr>
            <p:cNvPr id="63" name="Grafika 62">
              <a:extLst>
                <a:ext uri="{FF2B5EF4-FFF2-40B4-BE49-F238E27FC236}">
                  <a16:creationId xmlns:a16="http://schemas.microsoft.com/office/drawing/2014/main" id="{0FACF2FF-0859-4C62-AE81-2DDFB8B2C2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6188887" y="3496516"/>
              <a:ext cx="1106880" cy="1028931"/>
            </a:xfrm>
            <a:prstGeom prst="rect">
              <a:avLst/>
            </a:prstGeom>
          </p:spPr>
        </p:pic>
        <p:pic>
          <p:nvPicPr>
            <p:cNvPr id="65" name="Grafika 64">
              <a:extLst>
                <a:ext uri="{FF2B5EF4-FFF2-40B4-BE49-F238E27FC236}">
                  <a16:creationId xmlns:a16="http://schemas.microsoft.com/office/drawing/2014/main" id="{50836D57-8103-4311-80F1-3E2DCA844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3469882" y="5670654"/>
              <a:ext cx="402327" cy="804653"/>
            </a:xfrm>
            <a:prstGeom prst="rect">
              <a:avLst/>
            </a:prstGeom>
          </p:spPr>
        </p:pic>
        <p:pic>
          <p:nvPicPr>
            <p:cNvPr id="67" name="Grafika 66">
              <a:extLst>
                <a:ext uri="{FF2B5EF4-FFF2-40B4-BE49-F238E27FC236}">
                  <a16:creationId xmlns:a16="http://schemas.microsoft.com/office/drawing/2014/main" id="{BAD05A73-836F-407A-A1AC-C0C1D0A97B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6870462" y="4630459"/>
              <a:ext cx="1050590" cy="799703"/>
            </a:xfrm>
            <a:prstGeom prst="rect">
              <a:avLst/>
            </a:prstGeom>
          </p:spPr>
        </p:pic>
        <p:pic>
          <p:nvPicPr>
            <p:cNvPr id="69" name="Grafika 68">
              <a:extLst>
                <a:ext uri="{FF2B5EF4-FFF2-40B4-BE49-F238E27FC236}">
                  <a16:creationId xmlns:a16="http://schemas.microsoft.com/office/drawing/2014/main" id="{C01C541E-E21E-4A58-85E4-9FECFFBD7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p:blipFill>
          <p:spPr>
            <a:xfrm>
              <a:off x="6663364" y="4998810"/>
              <a:ext cx="495520" cy="687334"/>
            </a:xfrm>
            <a:prstGeom prst="rect">
              <a:avLst/>
            </a:prstGeom>
          </p:spPr>
        </p:pic>
        <p:pic>
          <p:nvPicPr>
            <p:cNvPr id="71" name="Grafika 70">
              <a:extLst>
                <a:ext uri="{FF2B5EF4-FFF2-40B4-BE49-F238E27FC236}">
                  <a16:creationId xmlns:a16="http://schemas.microsoft.com/office/drawing/2014/main" id="{067401B6-CFAE-49A0-B236-3F3504ADE9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p:blipFill>
          <p:spPr>
            <a:xfrm>
              <a:off x="6476397" y="4435856"/>
              <a:ext cx="653558" cy="311218"/>
            </a:xfrm>
            <a:prstGeom prst="rect">
              <a:avLst/>
            </a:prstGeom>
          </p:spPr>
        </p:pic>
        <p:pic>
          <p:nvPicPr>
            <p:cNvPr id="73" name="Grafika 72">
              <a:extLst>
                <a:ext uri="{FF2B5EF4-FFF2-40B4-BE49-F238E27FC236}">
                  <a16:creationId xmlns:a16="http://schemas.microsoft.com/office/drawing/2014/main" id="{0B26EB78-F69D-42F2-985B-57F1C9EBB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tretch>
              <a:fillRect/>
            </a:stretch>
          </p:blipFill>
          <p:spPr>
            <a:xfrm>
              <a:off x="6042087" y="4892627"/>
              <a:ext cx="402934" cy="263456"/>
            </a:xfrm>
            <a:prstGeom prst="rect">
              <a:avLst/>
            </a:prstGeom>
          </p:spPr>
        </p:pic>
        <p:pic>
          <p:nvPicPr>
            <p:cNvPr id="75" name="Grafika 74">
              <a:extLst>
                <a:ext uri="{FF2B5EF4-FFF2-40B4-BE49-F238E27FC236}">
                  <a16:creationId xmlns:a16="http://schemas.microsoft.com/office/drawing/2014/main" id="{9246DAB9-7452-47A0-AC64-8A8A714F1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tretch>
              <a:fillRect/>
            </a:stretch>
          </p:blipFill>
          <p:spPr>
            <a:xfrm>
              <a:off x="5275757" y="4762228"/>
              <a:ext cx="536091" cy="315348"/>
            </a:xfrm>
            <a:prstGeom prst="rect">
              <a:avLst/>
            </a:prstGeom>
          </p:spPr>
        </p:pic>
        <p:pic>
          <p:nvPicPr>
            <p:cNvPr id="79" name="Grafika 78">
              <a:extLst>
                <a:ext uri="{FF2B5EF4-FFF2-40B4-BE49-F238E27FC236}">
                  <a16:creationId xmlns:a16="http://schemas.microsoft.com/office/drawing/2014/main" id="{7B395BE1-EE1C-4327-92A2-3D4B66F63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640761" y="2394985"/>
              <a:ext cx="1136947" cy="1981976"/>
            </a:xfrm>
            <a:prstGeom prst="rect">
              <a:avLst/>
            </a:prstGeom>
          </p:spPr>
        </p:pic>
        <p:pic>
          <p:nvPicPr>
            <p:cNvPr id="83" name="Grafika 82">
              <a:extLst>
                <a:ext uri="{FF2B5EF4-FFF2-40B4-BE49-F238E27FC236}">
                  <a16:creationId xmlns:a16="http://schemas.microsoft.com/office/drawing/2014/main" id="{5D123928-E1E8-4F0D-9362-10C942C94A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tretch>
              <a:fillRect/>
            </a:stretch>
          </p:blipFill>
          <p:spPr>
            <a:xfrm>
              <a:off x="6391449" y="4594453"/>
              <a:ext cx="760969" cy="496959"/>
            </a:xfrm>
            <a:prstGeom prst="rect">
              <a:avLst/>
            </a:prstGeom>
          </p:spPr>
        </p:pic>
      </p:grpSp>
      <p:sp>
        <p:nvSpPr>
          <p:cNvPr id="44" name="Tytuł 1">
            <a:extLst>
              <a:ext uri="{FF2B5EF4-FFF2-40B4-BE49-F238E27FC236}">
                <a16:creationId xmlns:a16="http://schemas.microsoft.com/office/drawing/2014/main" id="{9F1D7E70-49CC-4AEE-9576-AEA72644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036" y="1852682"/>
            <a:ext cx="5699339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/>
              <a:t>NAGŁÓWEK</a:t>
            </a:r>
          </a:p>
        </p:txBody>
      </p:sp>
      <p:sp>
        <p:nvSpPr>
          <p:cNvPr id="46" name="Symbol zastępczy zawartości 2">
            <a:extLst>
              <a:ext uri="{FF2B5EF4-FFF2-40B4-BE49-F238E27FC236}">
                <a16:creationId xmlns:a16="http://schemas.microsoft.com/office/drawing/2014/main" id="{7DAC9447-60FF-43C3-9168-2E67572B6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9036" y="2555701"/>
            <a:ext cx="5181600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r>
              <a:rPr lang="pl-PL"/>
              <a:t>Drugi poziom</a:t>
            </a:r>
          </a:p>
          <a:p>
            <a:pPr lvl="0"/>
            <a:r>
              <a:rPr lang="pl-PL"/>
              <a:t>Trzeci poziom</a:t>
            </a:r>
          </a:p>
          <a:p>
            <a:pPr lvl="0"/>
            <a:r>
              <a:rPr lang="pl-PL"/>
              <a:t>Czwarty poziom</a:t>
            </a:r>
          </a:p>
          <a:p>
            <a:pPr lvl="0"/>
            <a:r>
              <a:rPr lang="pl-PL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FE945C0-1AC0-4B27-B431-87D6C25AC553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77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9F8DC1D-916B-4B58-A434-CB2377BA3D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7D8AF0-CAA3-49BD-8161-6CB21DAF9D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5235" y="3154680"/>
            <a:ext cx="4403725" cy="3703320"/>
          </a:xfrm>
          <a:prstGeom prst="rect">
            <a:avLst/>
          </a:prstGeom>
          <a:solidFill>
            <a:srgbClr val="00346D"/>
          </a:solidFill>
        </p:spPr>
        <p:txBody>
          <a:bodyPr lIns="360000" tIns="360000" rIns="360000" bIns="360000" anchor="ctr">
            <a:normAutofit/>
          </a:bodyPr>
          <a:lstStyle>
            <a:lvl1pPr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Ten kwadrat to miejsce na ważną informację, taką jak ta, że grupa MAK jest największym brokerem z polskim kapitałem.</a:t>
            </a:r>
          </a:p>
        </p:txBody>
      </p:sp>
    </p:spTree>
    <p:extLst>
      <p:ext uri="{BB962C8B-B14F-4D97-AF65-F5344CB8AC3E}">
        <p14:creationId xmlns:p14="http://schemas.microsoft.com/office/powerpoint/2010/main" val="324722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33AF5FF6-E5FF-4275-8A44-77AB97654B6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Wstaw obraz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16C661A-3DF6-483F-8AA1-C5D070AF0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FA04283-0A14-4FBB-8DE7-46CDFC5FABDC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1">
            <a:extLst>
              <a:ext uri="{FF2B5EF4-FFF2-40B4-BE49-F238E27FC236}">
                <a16:creationId xmlns:a16="http://schemas.microsoft.com/office/drawing/2014/main" id="{E05E1684-B1A7-4C28-B259-34C0772B4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943" y="2100257"/>
            <a:ext cx="5699339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/>
              <a:t>NAGŁÓWEK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C44FEF9C-D93A-4BD1-BFEE-9F8D8698D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943" y="2803276"/>
            <a:ext cx="5181600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r>
              <a:rPr lang="pl-PL"/>
              <a:t>Drugi poziom</a:t>
            </a:r>
          </a:p>
          <a:p>
            <a:pPr lvl="0"/>
            <a:r>
              <a:rPr lang="pl-PL"/>
              <a:t>Trzeci poziom</a:t>
            </a:r>
          </a:p>
          <a:p>
            <a:pPr lvl="0"/>
            <a:r>
              <a:rPr lang="pl-PL"/>
              <a:t>Czwarty poziom</a:t>
            </a:r>
          </a:p>
          <a:p>
            <a:pPr lvl="0"/>
            <a:r>
              <a:rPr lang="pl-PL"/>
              <a:t>Piąty poziom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DFC58734-69BA-4FCA-BC00-080F456C00B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C836754C-D2A4-4438-993C-2294D6DC7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057" y="524378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52867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4E0EBAE-79CE-4195-919C-11730CA4FC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A3527D0-F2D1-4FEB-B68E-17FE24A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873" y="1762054"/>
            <a:ext cx="4963695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/>
              <a:t>NAGŁÓWEK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E6A6D6A-5D7B-4239-A6B4-728C7EB5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874" y="2465073"/>
            <a:ext cx="4963693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r>
              <a:rPr lang="pl-PL"/>
              <a:t>Drugi poziom</a:t>
            </a:r>
          </a:p>
          <a:p>
            <a:pPr lvl="0"/>
            <a:r>
              <a:rPr lang="pl-PL"/>
              <a:t>Trzeci poziom</a:t>
            </a:r>
          </a:p>
          <a:p>
            <a:pPr lvl="0"/>
            <a:r>
              <a:rPr lang="pl-PL"/>
              <a:t>Czwarty poziom</a:t>
            </a:r>
          </a:p>
          <a:p>
            <a:pPr lvl="0"/>
            <a:r>
              <a:rPr lang="pl-PL"/>
              <a:t>Piąty poziom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1DE89D-491B-4D04-B8A3-84E861CD6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F057E1F-9B37-4662-98D8-8EEEA70D8326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455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570F7819-3458-46B5-98F5-926E633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NAZWA PRODUKTU</a:t>
            </a:r>
          </a:p>
        </p:txBody>
      </p:sp>
    </p:spTree>
    <p:extLst>
      <p:ext uri="{BB962C8B-B14F-4D97-AF65-F5344CB8AC3E}">
        <p14:creationId xmlns:p14="http://schemas.microsoft.com/office/powerpoint/2010/main" val="234778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2">
    <p:bg>
      <p:bgPr>
        <a:gradFill flip="none" rotWithShape="1">
          <a:gsLst>
            <a:gs pos="100000">
              <a:srgbClr val="023267"/>
            </a:gs>
            <a:gs pos="0">
              <a:srgbClr val="0058A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360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E2842BB-F7B5-4E5E-BC16-3D09F4EB4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5"/>
            <a:ext cx="1293458" cy="654065"/>
          </a:xfrm>
          <a:prstGeom prst="rect">
            <a:avLst/>
          </a:prstGeom>
        </p:spPr>
      </p:pic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570F7819-3458-46B5-98F5-926E6334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713" y="1256832"/>
            <a:ext cx="3212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AGENDA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604635D-B5D4-4E83-968E-7A76F1ECBD46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8559F6F-E17A-4E02-8D9C-2DC3E2D98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2513" y="2725738"/>
            <a:ext cx="7065962" cy="277751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pl-PL"/>
              <a:t>Podpunkt 1</a:t>
            </a:r>
          </a:p>
          <a:p>
            <a:pPr lvl="0"/>
            <a:r>
              <a:rPr lang="pl-PL"/>
              <a:t>Podpunkt 2</a:t>
            </a:r>
          </a:p>
          <a:p>
            <a:pPr lvl="0"/>
            <a:r>
              <a:rPr lang="pl-PL"/>
              <a:t>Podpunkt 3</a:t>
            </a:r>
          </a:p>
          <a:p>
            <a:pPr lvl="0"/>
            <a:r>
              <a:rPr lang="pl-PL"/>
              <a:t>Podpunkt 4</a:t>
            </a:r>
          </a:p>
          <a:p>
            <a:pPr lvl="0"/>
            <a:r>
              <a:rPr lang="pl-PL"/>
              <a:t>Podpunkt 5</a:t>
            </a:r>
          </a:p>
        </p:txBody>
      </p:sp>
    </p:spTree>
    <p:extLst>
      <p:ext uri="{BB962C8B-B14F-4D97-AF65-F5344CB8AC3E}">
        <p14:creationId xmlns:p14="http://schemas.microsoft.com/office/powerpoint/2010/main" val="659901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EFCE2C-C290-4A57-8A78-825D96AEA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47" y="2700179"/>
            <a:ext cx="1256474" cy="3481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pl-PL"/>
              <a:t>IDEA 1</a:t>
            </a:r>
          </a:p>
        </p:txBody>
      </p:sp>
      <p:sp>
        <p:nvSpPr>
          <p:cNvPr id="6" name="Symbol zastępczy tekstu 4">
            <a:extLst>
              <a:ext uri="{FF2B5EF4-FFF2-40B4-BE49-F238E27FC236}">
                <a16:creationId xmlns:a16="http://schemas.microsoft.com/office/drawing/2014/main" id="{2677D462-57C9-4408-BE87-5EC5E61ACB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5937" y="2705926"/>
            <a:ext cx="1256474" cy="3481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pl-PL"/>
              <a:t>IDEA 2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B18118D4-0009-479D-AC7B-902441808E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2427" y="2718118"/>
            <a:ext cx="1256474" cy="3481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pl-PL"/>
              <a:t>IDEA 3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EAEE84A-2251-4423-AAEE-1135B16C38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447" y="3803905"/>
            <a:ext cx="3518789" cy="267004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19B59DE9-FADA-4C30-9437-5EECB15851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5937" y="3803905"/>
            <a:ext cx="3518789" cy="267004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11" name="Symbol zastępczy tekstu 8">
            <a:extLst>
              <a:ext uri="{FF2B5EF4-FFF2-40B4-BE49-F238E27FC236}">
                <a16:creationId xmlns:a16="http://schemas.microsoft.com/office/drawing/2014/main" id="{3482FEA9-2620-44FE-AAA7-CD16514FC2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2428" y="3803905"/>
            <a:ext cx="3518789" cy="2670047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E0082D5-8360-4C6E-B856-A9DE01CA5B3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Wstaw obraz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161FF150-34ED-4CFC-89FD-33CF89A1418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14" name="Symbol zastępczy tekstu 43">
            <a:extLst>
              <a:ext uri="{FF2B5EF4-FFF2-40B4-BE49-F238E27FC236}">
                <a16:creationId xmlns:a16="http://schemas.microsoft.com/office/drawing/2014/main" id="{1AD6AC51-EB15-43AF-A349-2C0C80BFA5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057" y="524378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D8ED7C1-3B01-432A-8877-8BBC8E046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09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33AF5FF6-E5FF-4275-8A44-77AB97654B6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Wstaw obraz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16C661A-3DF6-483F-8AA1-C5D070AF0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FA04283-0A14-4FBB-8DE7-46CDFC5FABDC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1">
            <a:extLst>
              <a:ext uri="{FF2B5EF4-FFF2-40B4-BE49-F238E27FC236}">
                <a16:creationId xmlns:a16="http://schemas.microsoft.com/office/drawing/2014/main" id="{E05E1684-B1A7-4C28-B259-34C0772B4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943" y="2100257"/>
            <a:ext cx="5699339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/>
              <a:t>NAGŁÓWEK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C44FEF9C-D93A-4BD1-BFEE-9F8D8698D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943" y="2803276"/>
            <a:ext cx="4030159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r>
              <a:rPr lang="pl-PL"/>
              <a:t>Drugi poziom</a:t>
            </a:r>
          </a:p>
          <a:p>
            <a:pPr lvl="0"/>
            <a:r>
              <a:rPr lang="pl-PL"/>
              <a:t>Trzeci poziom</a:t>
            </a:r>
          </a:p>
          <a:p>
            <a:pPr lvl="0"/>
            <a:r>
              <a:rPr lang="pl-PL"/>
              <a:t>Czwarty poziom</a:t>
            </a:r>
          </a:p>
          <a:p>
            <a:pPr lvl="0"/>
            <a:r>
              <a:rPr lang="pl-PL"/>
              <a:t>Piąty poziom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DFC58734-69BA-4FCA-BC00-080F456C00B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C836754C-D2A4-4438-993C-2294D6DC7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057" y="524378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ED83C54-3076-4F80-B83E-4493573047E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5955087" y="2803275"/>
            <a:ext cx="4030159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0"/>
            <a:r>
              <a:rPr lang="pl-PL"/>
              <a:t>Drugi poziom</a:t>
            </a:r>
          </a:p>
          <a:p>
            <a:pPr lvl="0"/>
            <a:r>
              <a:rPr lang="pl-PL"/>
              <a:t>Trzeci poziom</a:t>
            </a:r>
          </a:p>
          <a:p>
            <a:pPr lvl="0"/>
            <a:r>
              <a:rPr lang="pl-PL"/>
              <a:t>Czwarty poziom</a:t>
            </a:r>
          </a:p>
          <a:p>
            <a:pPr lvl="0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77744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35558CE-EAF6-4CEE-9A14-9BAC34AC5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79CCFB1-3008-4480-BDAE-C74499E52A0F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5E286E5-B619-4D47-AE53-D71C7B1FE205}"/>
              </a:ext>
            </a:extLst>
          </p:cNvPr>
          <p:cNvSpPr/>
          <p:nvPr userDrawn="1"/>
        </p:nvSpPr>
        <p:spPr>
          <a:xfrm>
            <a:off x="2353192" y="3687484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A42731A-B433-4488-8B07-07C1906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3191" y="3842022"/>
            <a:ext cx="3058692" cy="44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KLIKNIJ, ABY EDYTOWAĆ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DA83303-A404-4582-A2DC-A06B0488066C}"/>
              </a:ext>
            </a:extLst>
          </p:cNvPr>
          <p:cNvSpPr/>
          <p:nvPr userDrawn="1"/>
        </p:nvSpPr>
        <p:spPr>
          <a:xfrm>
            <a:off x="6385277" y="3681086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tekstu 28">
            <a:extLst>
              <a:ext uri="{FF2B5EF4-FFF2-40B4-BE49-F238E27FC236}">
                <a16:creationId xmlns:a16="http://schemas.microsoft.com/office/drawing/2014/main" id="{C0EC4EEF-1562-415C-BECA-DF3F53E78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3035" y="4449635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31" name="Symbol zastępczy tekstu 28">
            <a:extLst>
              <a:ext uri="{FF2B5EF4-FFF2-40B4-BE49-F238E27FC236}">
                <a16:creationId xmlns:a16="http://schemas.microsoft.com/office/drawing/2014/main" id="{B4CBC7E4-6800-4A29-B7A4-148F28E1A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0161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38" name="Symbol zastępczy obrazu 34">
            <a:extLst>
              <a:ext uri="{FF2B5EF4-FFF2-40B4-BE49-F238E27FC236}">
                <a16:creationId xmlns:a16="http://schemas.microsoft.com/office/drawing/2014/main" id="{4EE9EFF5-0633-45CB-940B-F0B1F7C1E3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53191" y="1641956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39" name="Symbol zastępczy obrazu 34">
            <a:extLst>
              <a:ext uri="{FF2B5EF4-FFF2-40B4-BE49-F238E27FC236}">
                <a16:creationId xmlns:a16="http://schemas.microsoft.com/office/drawing/2014/main" id="{14AB0E75-6E87-4831-ACA6-584DFF5E12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5277" y="1641956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41" name="Symbol zastępczy obrazu 40">
            <a:extLst>
              <a:ext uri="{FF2B5EF4-FFF2-40B4-BE49-F238E27FC236}">
                <a16:creationId xmlns:a16="http://schemas.microsoft.com/office/drawing/2014/main" id="{8DF6ED51-A11F-445B-9E70-7EB459D5B1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88398" y="462939"/>
            <a:ext cx="922338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/>
              <a:t>GRANATOWA</a:t>
            </a:r>
          </a:p>
          <a:p>
            <a:r>
              <a:rPr lang="pl-PL"/>
              <a:t>KAFELKA</a:t>
            </a:r>
          </a:p>
        </p:txBody>
      </p:sp>
      <p:sp>
        <p:nvSpPr>
          <p:cNvPr id="44" name="Symbol zastępczy tekstu 43">
            <a:extLst>
              <a:ext uri="{FF2B5EF4-FFF2-40B4-BE49-F238E27FC236}">
                <a16:creationId xmlns:a16="http://schemas.microsoft.com/office/drawing/2014/main" id="{C7516925-B2E7-43ED-8111-BC76B35603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5350" y="462939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OPIS SEKCJI</a:t>
            </a:r>
          </a:p>
        </p:txBody>
      </p:sp>
      <p:sp>
        <p:nvSpPr>
          <p:cNvPr id="48" name="Symbol zastępczy tekstu 46">
            <a:extLst>
              <a:ext uri="{FF2B5EF4-FFF2-40B4-BE49-F238E27FC236}">
                <a16:creationId xmlns:a16="http://schemas.microsoft.com/office/drawing/2014/main" id="{0F08FA95-3939-4926-9319-32A8094C61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5009" y="3835223"/>
            <a:ext cx="3058241" cy="441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826844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35558CE-EAF6-4CEE-9A14-9BAC34AC5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C79CCFB1-3008-4480-BDAE-C74499E52A0F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5E286E5-B619-4D47-AE53-D71C7B1FE205}"/>
              </a:ext>
            </a:extLst>
          </p:cNvPr>
          <p:cNvSpPr/>
          <p:nvPr userDrawn="1"/>
        </p:nvSpPr>
        <p:spPr>
          <a:xfrm>
            <a:off x="1006645" y="3681262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A42731A-B433-4488-8B07-07C19067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644" y="3835800"/>
            <a:ext cx="3058692" cy="44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KLIKNIJ, ABY EDYTOWAĆ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93FC67B-1B83-4F14-9861-1E2102B4005D}"/>
              </a:ext>
            </a:extLst>
          </p:cNvPr>
          <p:cNvSpPr/>
          <p:nvPr userDrawn="1"/>
        </p:nvSpPr>
        <p:spPr>
          <a:xfrm>
            <a:off x="4566520" y="3681262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9DA83303-A404-4582-A2DC-A06B0488066C}"/>
              </a:ext>
            </a:extLst>
          </p:cNvPr>
          <p:cNvSpPr/>
          <p:nvPr userDrawn="1"/>
        </p:nvSpPr>
        <p:spPr>
          <a:xfrm>
            <a:off x="8126395" y="3681086"/>
            <a:ext cx="3058959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tekstu 28">
            <a:extLst>
              <a:ext uri="{FF2B5EF4-FFF2-40B4-BE49-F238E27FC236}">
                <a16:creationId xmlns:a16="http://schemas.microsoft.com/office/drawing/2014/main" id="{C0EC4EEF-1562-415C-BECA-DF3F53E78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88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30" name="Symbol zastępczy tekstu 28">
            <a:extLst>
              <a:ext uri="{FF2B5EF4-FFF2-40B4-BE49-F238E27FC236}">
                <a16:creationId xmlns:a16="http://schemas.microsoft.com/office/drawing/2014/main" id="{0AF8D7E5-B1B3-4733-B13C-F2B5810DFD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1404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31" name="Symbol zastępczy tekstu 28">
            <a:extLst>
              <a:ext uri="{FF2B5EF4-FFF2-40B4-BE49-F238E27FC236}">
                <a16:creationId xmlns:a16="http://schemas.microsoft.com/office/drawing/2014/main" id="{B4CBC7E4-6800-4A29-B7A4-148F28E1A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1279" y="4443413"/>
            <a:ext cx="2828925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35" name="Symbol zastępczy obrazu 34">
            <a:extLst>
              <a:ext uri="{FF2B5EF4-FFF2-40B4-BE49-F238E27FC236}">
                <a16:creationId xmlns:a16="http://schemas.microsoft.com/office/drawing/2014/main" id="{5DE7811C-656E-48B2-B434-B86E60C4B14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66787" y="1641957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38" name="Symbol zastępczy obrazu 34">
            <a:extLst>
              <a:ext uri="{FF2B5EF4-FFF2-40B4-BE49-F238E27FC236}">
                <a16:creationId xmlns:a16="http://schemas.microsoft.com/office/drawing/2014/main" id="{4EE9EFF5-0633-45CB-940B-F0B1F7C1E33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06644" y="1635734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39" name="Symbol zastępczy obrazu 34">
            <a:extLst>
              <a:ext uri="{FF2B5EF4-FFF2-40B4-BE49-F238E27FC236}">
                <a16:creationId xmlns:a16="http://schemas.microsoft.com/office/drawing/2014/main" id="{14AB0E75-6E87-4831-ACA6-584DFF5E12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6395" y="1641956"/>
            <a:ext cx="3058692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41" name="Symbol zastępczy obrazu 40">
            <a:extLst>
              <a:ext uri="{FF2B5EF4-FFF2-40B4-BE49-F238E27FC236}">
                <a16:creationId xmlns:a16="http://schemas.microsoft.com/office/drawing/2014/main" id="{8DF6ED51-A11F-445B-9E70-7EB459D5B1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88398" y="462939"/>
            <a:ext cx="922338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/>
              <a:t>GRANATOWA</a:t>
            </a:r>
          </a:p>
          <a:p>
            <a:r>
              <a:rPr lang="pl-PL"/>
              <a:t>KAFELKA</a:t>
            </a:r>
          </a:p>
        </p:txBody>
      </p:sp>
      <p:sp>
        <p:nvSpPr>
          <p:cNvPr id="44" name="Symbol zastępczy tekstu 43">
            <a:extLst>
              <a:ext uri="{FF2B5EF4-FFF2-40B4-BE49-F238E27FC236}">
                <a16:creationId xmlns:a16="http://schemas.microsoft.com/office/drawing/2014/main" id="{C7516925-B2E7-43ED-8111-BC76B35603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5350" y="462939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OPIS SEKCJI</a:t>
            </a:r>
          </a:p>
        </p:txBody>
      </p:sp>
      <p:sp>
        <p:nvSpPr>
          <p:cNvPr id="47" name="Symbol zastępczy tekstu 46">
            <a:extLst>
              <a:ext uri="{FF2B5EF4-FFF2-40B4-BE49-F238E27FC236}">
                <a16:creationId xmlns:a16="http://schemas.microsoft.com/office/drawing/2014/main" id="{8BFC2E23-0D81-4CDE-84BF-AE26C23F15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67238" y="3835224"/>
            <a:ext cx="3058241" cy="441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</a:t>
            </a:r>
          </a:p>
        </p:txBody>
      </p:sp>
      <p:sp>
        <p:nvSpPr>
          <p:cNvPr id="48" name="Symbol zastępczy tekstu 46">
            <a:extLst>
              <a:ext uri="{FF2B5EF4-FFF2-40B4-BE49-F238E27FC236}">
                <a16:creationId xmlns:a16="http://schemas.microsoft.com/office/drawing/2014/main" id="{0F08FA95-3939-4926-9319-32A8094C61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6127" y="3835223"/>
            <a:ext cx="3058241" cy="441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2194244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>
            <a:extLst>
              <a:ext uri="{FF2B5EF4-FFF2-40B4-BE49-F238E27FC236}">
                <a16:creationId xmlns:a16="http://schemas.microsoft.com/office/drawing/2014/main" id="{4BA1CB4C-3651-4E8C-B116-1DF434A8B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0A0947C9-193C-43CA-B2D2-98CE995EA172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>
            <a:extLst>
              <a:ext uri="{FF2B5EF4-FFF2-40B4-BE49-F238E27FC236}">
                <a16:creationId xmlns:a16="http://schemas.microsoft.com/office/drawing/2014/main" id="{AF4A0FEC-B312-4705-90E5-F51CC7ECC2C2}"/>
              </a:ext>
            </a:extLst>
          </p:cNvPr>
          <p:cNvSpPr/>
          <p:nvPr userDrawn="1"/>
        </p:nvSpPr>
        <p:spPr>
          <a:xfrm>
            <a:off x="809798" y="3700312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598AAAA2-EA5E-4259-97B0-E63593944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96" y="3854850"/>
            <a:ext cx="2568404" cy="44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KLIKNIJ, ABY EDYTOWAĆ</a:t>
            </a:r>
          </a:p>
        </p:txBody>
      </p:sp>
      <p:sp>
        <p:nvSpPr>
          <p:cNvPr id="44" name="Symbol zastępczy tekstu 28">
            <a:extLst>
              <a:ext uri="{FF2B5EF4-FFF2-40B4-BE49-F238E27FC236}">
                <a16:creationId xmlns:a16="http://schemas.microsoft.com/office/drawing/2014/main" id="{0BE50FA4-355B-41F1-ADE7-FF5CC1E982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641" y="4462463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48" name="Symbol zastępczy obrazu 34">
            <a:extLst>
              <a:ext uri="{FF2B5EF4-FFF2-40B4-BE49-F238E27FC236}">
                <a16:creationId xmlns:a16="http://schemas.microsoft.com/office/drawing/2014/main" id="{DC0CC18F-B541-472F-873F-BDB7420F99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9796" y="1654784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50" name="Symbol zastępczy tekstu 43">
            <a:extLst>
              <a:ext uri="{FF2B5EF4-FFF2-40B4-BE49-F238E27FC236}">
                <a16:creationId xmlns:a16="http://schemas.microsoft.com/office/drawing/2014/main" id="{4732643C-A24B-4978-B20C-88C58BCD3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85350" y="462939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OPIS SEKCJI</a:t>
            </a: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397D6F1F-599F-4F7E-B76A-511CB2FCA314}"/>
              </a:ext>
            </a:extLst>
          </p:cNvPr>
          <p:cNvSpPr/>
          <p:nvPr userDrawn="1"/>
        </p:nvSpPr>
        <p:spPr>
          <a:xfrm>
            <a:off x="3527598" y="3700312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55" name="Symbol zastępczy tekstu 28">
            <a:extLst>
              <a:ext uri="{FF2B5EF4-FFF2-40B4-BE49-F238E27FC236}">
                <a16:creationId xmlns:a16="http://schemas.microsoft.com/office/drawing/2014/main" id="{8395E134-7216-46C9-9146-80C53B8029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27441" y="4462463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56" name="Symbol zastępczy obrazu 34">
            <a:extLst>
              <a:ext uri="{FF2B5EF4-FFF2-40B4-BE49-F238E27FC236}">
                <a16:creationId xmlns:a16="http://schemas.microsoft.com/office/drawing/2014/main" id="{E775AC7C-4F68-45CD-A9B6-E18031E5C69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27596" y="1654784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DDD6E128-18F1-415E-A277-C372B96C544B}"/>
              </a:ext>
            </a:extLst>
          </p:cNvPr>
          <p:cNvSpPr/>
          <p:nvPr userDrawn="1"/>
        </p:nvSpPr>
        <p:spPr>
          <a:xfrm>
            <a:off x="6245394" y="3693913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63" name="Symbol zastępczy tekstu 28">
            <a:extLst>
              <a:ext uri="{FF2B5EF4-FFF2-40B4-BE49-F238E27FC236}">
                <a16:creationId xmlns:a16="http://schemas.microsoft.com/office/drawing/2014/main" id="{872646DD-E271-457A-89D3-02E6452D4D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5237" y="4456064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64" name="Symbol zastępczy obrazu 34">
            <a:extLst>
              <a:ext uri="{FF2B5EF4-FFF2-40B4-BE49-F238E27FC236}">
                <a16:creationId xmlns:a16="http://schemas.microsoft.com/office/drawing/2014/main" id="{0D969365-407C-4B84-B53E-72695AA1EBD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45392" y="1648385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0C0BD8E9-9A75-4128-94FC-C202F80A8F8D}"/>
              </a:ext>
            </a:extLst>
          </p:cNvPr>
          <p:cNvSpPr/>
          <p:nvPr userDrawn="1"/>
        </p:nvSpPr>
        <p:spPr>
          <a:xfrm>
            <a:off x="8963188" y="3700312"/>
            <a:ext cx="2568404" cy="2465416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l-PL"/>
          </a:p>
        </p:txBody>
      </p:sp>
      <p:sp>
        <p:nvSpPr>
          <p:cNvPr id="67" name="Symbol zastępczy tekstu 28">
            <a:extLst>
              <a:ext uri="{FF2B5EF4-FFF2-40B4-BE49-F238E27FC236}">
                <a16:creationId xmlns:a16="http://schemas.microsoft.com/office/drawing/2014/main" id="{911E02DC-DE05-420E-AFDD-E33FAB9837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3031" y="4462463"/>
            <a:ext cx="2373311" cy="153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Tekst</a:t>
            </a:r>
          </a:p>
        </p:txBody>
      </p:sp>
      <p:sp>
        <p:nvSpPr>
          <p:cNvPr id="68" name="Symbol zastępczy obrazu 34">
            <a:extLst>
              <a:ext uri="{FF2B5EF4-FFF2-40B4-BE49-F238E27FC236}">
                <a16:creationId xmlns:a16="http://schemas.microsoft.com/office/drawing/2014/main" id="{EF115715-E959-4D73-855D-2F01E8437D7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63186" y="1654784"/>
            <a:ext cx="2568404" cy="20391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</a:t>
            </a:r>
          </a:p>
        </p:txBody>
      </p:sp>
      <p:sp>
        <p:nvSpPr>
          <p:cNvPr id="69" name="Symbol zastępczy obrazu 40">
            <a:extLst>
              <a:ext uri="{FF2B5EF4-FFF2-40B4-BE49-F238E27FC236}">
                <a16:creationId xmlns:a16="http://schemas.microsoft.com/office/drawing/2014/main" id="{3BD8887A-2021-45B9-AD45-4A517796CE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788398" y="462939"/>
            <a:ext cx="922338" cy="866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pl-PL"/>
              <a:t>GRANATOWA</a:t>
            </a:r>
          </a:p>
          <a:p>
            <a:r>
              <a:rPr lang="pl-PL"/>
              <a:t>KAFELKA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FC2A7E-AC84-4F53-8839-BF39616759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27590" y="3853620"/>
            <a:ext cx="2568410" cy="442278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>
                <a:latin typeface="+mj-lt"/>
              </a:rPr>
              <a:t>KLIKNIJ, ABY EDYTOWAĆ</a:t>
            </a:r>
            <a:endParaRPr lang="pl-PL"/>
          </a:p>
        </p:txBody>
      </p:sp>
      <p:sp>
        <p:nvSpPr>
          <p:cNvPr id="70" name="Symbol zastępczy tekstu 3">
            <a:extLst>
              <a:ext uri="{FF2B5EF4-FFF2-40B4-BE49-F238E27FC236}">
                <a16:creationId xmlns:a16="http://schemas.microsoft.com/office/drawing/2014/main" id="{0622D1F3-9D9F-4DF2-824A-3419061363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8393" y="3853620"/>
            <a:ext cx="2568410" cy="442279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>
                <a:latin typeface="+mj-lt"/>
              </a:rPr>
              <a:t>KLIKNIJ, ABY EDYTOWAĆ</a:t>
            </a:r>
            <a:endParaRPr lang="pl-PL"/>
          </a:p>
        </p:txBody>
      </p:sp>
      <p:sp>
        <p:nvSpPr>
          <p:cNvPr id="71" name="Symbol zastępczy tekstu 3">
            <a:extLst>
              <a:ext uri="{FF2B5EF4-FFF2-40B4-BE49-F238E27FC236}">
                <a16:creationId xmlns:a16="http://schemas.microsoft.com/office/drawing/2014/main" id="{6E872B41-5222-4895-931F-E56F240456F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63180" y="3853619"/>
            <a:ext cx="2568410" cy="442279"/>
          </a:xfrm>
          <a:prstGeom prst="rect">
            <a:avLst/>
          </a:prstGeom>
        </p:spPr>
        <p:txBody>
          <a:bodyPr wrap="none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>
                <a:latin typeface="+mj-lt"/>
              </a:rPr>
              <a:t>KLIKNIJ, ABY EDYTOWAĆ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98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IS ze zdjęciem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obrazu 29">
            <a:extLst>
              <a:ext uri="{FF2B5EF4-FFF2-40B4-BE49-F238E27FC236}">
                <a16:creationId xmlns:a16="http://schemas.microsoft.com/office/drawing/2014/main" id="{9A30E2E3-3F76-483D-9E3C-49B0C54B15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82958"/>
            <a:ext cx="12192000" cy="4700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2324D06D-2491-4713-8BA2-9B5DB9EC2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910368" y="3322320"/>
            <a:ext cx="379548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02ABE4E-4787-42C0-B4CA-93D8F1ED0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8ADAB5F-1760-4693-9202-153DBD8A07E4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5CA6704D-209B-4FB3-ACBC-D7388C5CCB7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789408" y="4499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6DF5E2A1-E968-441F-898E-7E7B3E6A4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7582" y="449951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OPIS SEKCJI</a:t>
            </a:r>
          </a:p>
        </p:txBody>
      </p:sp>
      <p:sp>
        <p:nvSpPr>
          <p:cNvPr id="25" name="Symbol zastępczy tekstu 14">
            <a:extLst>
              <a:ext uri="{FF2B5EF4-FFF2-40B4-BE49-F238E27FC236}">
                <a16:creationId xmlns:a16="http://schemas.microsoft.com/office/drawing/2014/main" id="{8EFADF2F-3DF3-48F6-859C-64D23CA1C1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06937" y="3626346"/>
            <a:ext cx="2760869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78992D9D-28E5-409D-9EF6-8D1377373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94560" y="4126992"/>
            <a:ext cx="312172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3" name="Symbol zastępczy tekstu 16">
            <a:extLst>
              <a:ext uri="{FF2B5EF4-FFF2-40B4-BE49-F238E27FC236}">
                <a16:creationId xmlns:a16="http://schemas.microsoft.com/office/drawing/2014/main" id="{7BDB7992-4379-45B4-B5DF-352A9BC166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57302" y="3322320"/>
            <a:ext cx="379548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1E9CB187-5B8F-4D62-8A67-EEDB7FE456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53870" y="3626346"/>
            <a:ext cx="2760869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50" name="Symbol zastępczy tekstu 14">
            <a:extLst>
              <a:ext uri="{FF2B5EF4-FFF2-40B4-BE49-F238E27FC236}">
                <a16:creationId xmlns:a16="http://schemas.microsoft.com/office/drawing/2014/main" id="{C4127F28-7A7F-414F-B460-21186533A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41493" y="4126992"/>
            <a:ext cx="312172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2176433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 ze zdjęciem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obrazu 29">
            <a:extLst>
              <a:ext uri="{FF2B5EF4-FFF2-40B4-BE49-F238E27FC236}">
                <a16:creationId xmlns:a16="http://schemas.microsoft.com/office/drawing/2014/main" id="{9A30E2E3-3F76-483D-9E3C-49B0C54B15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82958"/>
            <a:ext cx="12192000" cy="4700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2324D06D-2491-4713-8BA2-9B5DB9EC2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0624" y="3322320"/>
            <a:ext cx="320185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02ABE4E-4787-42C0-B4CA-93D8F1ED0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8ADAB5F-1760-4693-9202-153DBD8A07E4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5CA6704D-209B-4FB3-ACBC-D7388C5CCB7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789408" y="4499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6DF5E2A1-E968-441F-898E-7E7B3E6A4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7582" y="449951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OPIS SEKCJI</a:t>
            </a:r>
          </a:p>
        </p:txBody>
      </p:sp>
      <p:sp>
        <p:nvSpPr>
          <p:cNvPr id="25" name="Symbol zastępczy tekstu 14">
            <a:extLst>
              <a:ext uri="{FF2B5EF4-FFF2-40B4-BE49-F238E27FC236}">
                <a16:creationId xmlns:a16="http://schemas.microsoft.com/office/drawing/2014/main" id="{8EFADF2F-3DF3-48F6-859C-64D23CA1C1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7193" y="3626346"/>
            <a:ext cx="2329057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78992D9D-28E5-409D-9EF6-8D1377373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94816" y="4126992"/>
            <a:ext cx="2633471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3" name="Symbol zastępczy tekstu 16">
            <a:extLst>
              <a:ext uri="{FF2B5EF4-FFF2-40B4-BE49-F238E27FC236}">
                <a16:creationId xmlns:a16="http://schemas.microsoft.com/office/drawing/2014/main" id="{7BDB7992-4379-45B4-B5DF-352A9BC166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09046" y="3322320"/>
            <a:ext cx="320185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sp>
        <p:nvSpPr>
          <p:cNvPr id="46" name="Symbol zastępczy tekstu 16">
            <a:extLst>
              <a:ext uri="{FF2B5EF4-FFF2-40B4-BE49-F238E27FC236}">
                <a16:creationId xmlns:a16="http://schemas.microsoft.com/office/drawing/2014/main" id="{929473F8-4615-4C73-B5E4-D1FFC716908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7468" y="3315450"/>
            <a:ext cx="3201853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1E9CB187-5B8F-4D62-8A67-EEDB7FE456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5614" y="3626346"/>
            <a:ext cx="2329057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50" name="Symbol zastępczy tekstu 14">
            <a:extLst>
              <a:ext uri="{FF2B5EF4-FFF2-40B4-BE49-F238E27FC236}">
                <a16:creationId xmlns:a16="http://schemas.microsoft.com/office/drawing/2014/main" id="{C4127F28-7A7F-414F-B460-21186533AC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93237" y="4126992"/>
            <a:ext cx="2633471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51" name="Symbol zastępczy tekstu 14">
            <a:extLst>
              <a:ext uri="{FF2B5EF4-FFF2-40B4-BE49-F238E27FC236}">
                <a16:creationId xmlns:a16="http://schemas.microsoft.com/office/drawing/2014/main" id="{CF3AC3B5-1E10-456F-AF46-A0C75F1599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76090" y="3626346"/>
            <a:ext cx="2329057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52" name="Symbol zastępczy tekstu 14">
            <a:extLst>
              <a:ext uri="{FF2B5EF4-FFF2-40B4-BE49-F238E27FC236}">
                <a16:creationId xmlns:a16="http://schemas.microsoft.com/office/drawing/2014/main" id="{640E7D89-8674-4F46-9E43-B72FF4C738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63713" y="4126992"/>
            <a:ext cx="2633471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2064440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IS ze zdjęciem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obrazu 29">
            <a:extLst>
              <a:ext uri="{FF2B5EF4-FFF2-40B4-BE49-F238E27FC236}">
                <a16:creationId xmlns:a16="http://schemas.microsoft.com/office/drawing/2014/main" id="{9A30E2E3-3F76-483D-9E3C-49B0C54B154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882958"/>
            <a:ext cx="12192000" cy="4700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WSTAW OBRAZ 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2324D06D-2491-4713-8BA2-9B5DB9EC26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150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02ABE4E-4787-42C0-B4CA-93D8F1ED0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5CA6704D-209B-4FB3-ACBC-D7388C5CCB7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789408" y="4499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6DF5E2A1-E968-441F-898E-7E7B3E6A4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67582" y="449951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/>
              <a:t>OPIS SEKCJI</a:t>
            </a:r>
          </a:p>
        </p:txBody>
      </p:sp>
      <p:sp>
        <p:nvSpPr>
          <p:cNvPr id="25" name="Symbol zastępczy tekstu 14">
            <a:extLst>
              <a:ext uri="{FF2B5EF4-FFF2-40B4-BE49-F238E27FC236}">
                <a16:creationId xmlns:a16="http://schemas.microsoft.com/office/drawing/2014/main" id="{8EFADF2F-3DF3-48F6-859C-64D23CA1C1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807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78992D9D-28E5-409D-9EF6-8D13773732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569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id="{30EE89C7-A5E1-4C08-8FD2-C71C1351FCF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8342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sp>
        <p:nvSpPr>
          <p:cNvPr id="20" name="Symbol zastępczy tekstu 14">
            <a:extLst>
              <a:ext uri="{FF2B5EF4-FFF2-40B4-BE49-F238E27FC236}">
                <a16:creationId xmlns:a16="http://schemas.microsoft.com/office/drawing/2014/main" id="{524F607B-9A9D-4E5C-B091-53558FAF55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7999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1" name="Symbol zastępczy tekstu 14">
            <a:extLst>
              <a:ext uri="{FF2B5EF4-FFF2-40B4-BE49-F238E27FC236}">
                <a16:creationId xmlns:a16="http://schemas.microsoft.com/office/drawing/2014/main" id="{9E110E24-B751-4F22-92D1-D646DB67828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6761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22" name="Symbol zastępczy tekstu 16">
            <a:extLst>
              <a:ext uri="{FF2B5EF4-FFF2-40B4-BE49-F238E27FC236}">
                <a16:creationId xmlns:a16="http://schemas.microsoft.com/office/drawing/2014/main" id="{B820648E-1890-4B3F-A923-BDCD20CCBF2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534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sp>
        <p:nvSpPr>
          <p:cNvPr id="23" name="Symbol zastępczy tekstu 14">
            <a:extLst>
              <a:ext uri="{FF2B5EF4-FFF2-40B4-BE49-F238E27FC236}">
                <a16:creationId xmlns:a16="http://schemas.microsoft.com/office/drawing/2014/main" id="{CC17D34E-D1F9-4B81-AA17-E8327D6BFE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3191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4" name="Symbol zastępczy tekstu 14">
            <a:extLst>
              <a:ext uri="{FF2B5EF4-FFF2-40B4-BE49-F238E27FC236}">
                <a16:creationId xmlns:a16="http://schemas.microsoft.com/office/drawing/2014/main" id="{D1E8E6E4-3CB2-46B4-8806-1E9FFD42B9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953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26" name="Symbol zastępczy tekstu 16">
            <a:extLst>
              <a:ext uri="{FF2B5EF4-FFF2-40B4-BE49-F238E27FC236}">
                <a16:creationId xmlns:a16="http://schemas.microsoft.com/office/drawing/2014/main" id="{060E0E74-6FCC-422D-AA0B-1EF13C4D9F9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87265" y="3322320"/>
            <a:ext cx="2667728" cy="3535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>
                <a:noFill/>
              </a:defRPr>
            </a:lvl1pPr>
          </a:lstStyle>
          <a:p>
            <a:pPr lvl="0"/>
            <a:endParaRPr lang="pl-PL"/>
          </a:p>
        </p:txBody>
      </p:sp>
      <p:sp>
        <p:nvSpPr>
          <p:cNvPr id="27" name="Symbol zastępczy tekstu 14">
            <a:extLst>
              <a:ext uri="{FF2B5EF4-FFF2-40B4-BE49-F238E27FC236}">
                <a16:creationId xmlns:a16="http://schemas.microsoft.com/office/drawing/2014/main" id="{D2AC70AA-4682-49AF-8690-4772507EAC1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34" y="3626346"/>
            <a:ext cx="1940530" cy="3698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buNone/>
              <a:defRPr sz="16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28" name="Symbol zastępczy tekstu 14">
            <a:extLst>
              <a:ext uri="{FF2B5EF4-FFF2-40B4-BE49-F238E27FC236}">
                <a16:creationId xmlns:a16="http://schemas.microsoft.com/office/drawing/2014/main" id="{4BE61FC1-3C90-42F1-AA76-9AC1CAA68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71457" y="4126992"/>
            <a:ext cx="2194162" cy="25237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Char char="-"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2245762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A6345D2-9BAF-4742-ABCA-FA8E098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297DE09-6328-49B1-B80E-D92B67518ABB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45ADAF5-9C46-45CD-8892-AFF0938A1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Wstaw obraz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7AA0E50E-C3B2-4748-8B0C-66AE9BF690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EC3515-C2EE-41BF-990F-71F8EED0A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691" y="3513156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27" name="Symbol zastępczy tekstu 4">
            <a:extLst>
              <a:ext uri="{FF2B5EF4-FFF2-40B4-BE49-F238E27FC236}">
                <a16:creationId xmlns:a16="http://schemas.microsoft.com/office/drawing/2014/main" id="{1A0743D4-DF15-4862-889F-6AAFF5001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3961" y="4577256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19545E6-9A27-4436-8CFA-60274C49C2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6662" y="2435320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1" name="Symbol zastępczy tekstu 4">
            <a:extLst>
              <a:ext uri="{FF2B5EF4-FFF2-40B4-BE49-F238E27FC236}">
                <a16:creationId xmlns:a16="http://schemas.microsoft.com/office/drawing/2014/main" id="{A6EBF5CF-C2BF-407B-8827-6DA8ECFB1A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961" y="2435320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35C9C4C2-E67C-429D-AA74-9EC77CDBB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6662" y="3506828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6" name="Symbol zastępczy tekstu 14">
            <a:extLst>
              <a:ext uri="{FF2B5EF4-FFF2-40B4-BE49-F238E27FC236}">
                <a16:creationId xmlns:a16="http://schemas.microsoft.com/office/drawing/2014/main" id="{401535CF-FDA2-4029-B269-D587C4B783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6662" y="4578336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2" name="Symbol zastępczy tekstu 43">
            <a:extLst>
              <a:ext uri="{FF2B5EF4-FFF2-40B4-BE49-F238E27FC236}">
                <a16:creationId xmlns:a16="http://schemas.microsoft.com/office/drawing/2014/main" id="{F4952768-51EA-4FF3-AB13-17447E6B2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8358" y="523265"/>
            <a:ext cx="922338" cy="8667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OPIS SEKCJI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EB4BD8E-08E2-45DA-A0D4-3709E6C5A0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662" y="2840994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D068A944-4D70-4F43-9EE2-757224BE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16662" y="3914920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3ECEAB06-3486-45DF-BA41-08F76BE0C8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16662" y="4993624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268323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/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FC6AF6F-07BD-46C3-9856-B21469B5848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rgbClr val="023267"/>
              </a:gs>
              <a:gs pos="100000">
                <a:srgbClr val="0058A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57F05F0-B25E-4D02-92C5-1B75885089CE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659ACD64-C3D1-CADF-4079-3870A57DD6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2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A6345D2-9BAF-4742-ABCA-FA8E098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297DE09-6328-49B1-B80E-D92B67518ABB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45ADAF5-9C46-45CD-8892-AFF0938A1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Wstaw obraz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7AA0E50E-C3B2-4748-8B0C-66AE9BF690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EC3515-C2EE-41BF-990F-71F8EED0A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691" y="3043764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27" name="Symbol zastępczy tekstu 4">
            <a:extLst>
              <a:ext uri="{FF2B5EF4-FFF2-40B4-BE49-F238E27FC236}">
                <a16:creationId xmlns:a16="http://schemas.microsoft.com/office/drawing/2014/main" id="{1A0743D4-DF15-4862-889F-6AAFF5001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3961" y="4107864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28" name="Symbol zastępczy tekstu 4">
            <a:extLst>
              <a:ext uri="{FF2B5EF4-FFF2-40B4-BE49-F238E27FC236}">
                <a16:creationId xmlns:a16="http://schemas.microsoft.com/office/drawing/2014/main" id="{7C0A6B6F-D1E7-4FE1-8B1E-EC40E7532B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3961" y="5193062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19545E6-9A27-4436-8CFA-60274C49C2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6662" y="1965928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1" name="Symbol zastępczy tekstu 4">
            <a:extLst>
              <a:ext uri="{FF2B5EF4-FFF2-40B4-BE49-F238E27FC236}">
                <a16:creationId xmlns:a16="http://schemas.microsoft.com/office/drawing/2014/main" id="{A6EBF5CF-C2BF-407B-8827-6DA8ECFB1A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961" y="1965928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35C9C4C2-E67C-429D-AA74-9EC77CDBB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6662" y="3037436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6" name="Symbol zastępczy tekstu 14">
            <a:extLst>
              <a:ext uri="{FF2B5EF4-FFF2-40B4-BE49-F238E27FC236}">
                <a16:creationId xmlns:a16="http://schemas.microsoft.com/office/drawing/2014/main" id="{401535CF-FDA2-4029-B269-D587C4B783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6662" y="4108944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8" name="Symbol zastępczy tekstu 14">
            <a:extLst>
              <a:ext uri="{FF2B5EF4-FFF2-40B4-BE49-F238E27FC236}">
                <a16:creationId xmlns:a16="http://schemas.microsoft.com/office/drawing/2014/main" id="{11675324-1A6C-448E-8959-DC4BA8C6A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6662" y="5193062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2" name="Symbol zastępczy tekstu 43">
            <a:extLst>
              <a:ext uri="{FF2B5EF4-FFF2-40B4-BE49-F238E27FC236}">
                <a16:creationId xmlns:a16="http://schemas.microsoft.com/office/drawing/2014/main" id="{F4952768-51EA-4FF3-AB13-17447E6B2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8358" y="523265"/>
            <a:ext cx="922338" cy="8667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OPIS SEKCJI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EB4BD8E-08E2-45DA-A0D4-3709E6C5A0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662" y="2371602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D068A944-4D70-4F43-9EE2-757224BE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16662" y="3445528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3ECEAB06-3486-45DF-BA41-08F76BE0C8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16662" y="4524232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6" name="Symbol zastępczy tekstu 14">
            <a:extLst>
              <a:ext uri="{FF2B5EF4-FFF2-40B4-BE49-F238E27FC236}">
                <a16:creationId xmlns:a16="http://schemas.microsoft.com/office/drawing/2014/main" id="{75074683-6647-4843-969B-6FDB7DF49A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16662" y="5602936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2922519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A6345D2-9BAF-4742-ABCA-FA8E098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C297DE09-6328-49B1-B80E-D92B67518ABB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F45ADAF5-9C46-45CD-8892-AFF0938A1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Wstaw obraz</a:t>
            </a:r>
          </a:p>
        </p:txBody>
      </p:sp>
      <p:sp>
        <p:nvSpPr>
          <p:cNvPr id="25" name="Symbol zastępczy zawartości 2">
            <a:extLst>
              <a:ext uri="{FF2B5EF4-FFF2-40B4-BE49-F238E27FC236}">
                <a16:creationId xmlns:a16="http://schemas.microsoft.com/office/drawing/2014/main" id="{7AA0E50E-C3B2-4748-8B0C-66AE9BF690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NAZWA</a:t>
            </a:r>
          </a:p>
          <a:p>
            <a:pPr lvl="0"/>
            <a:r>
              <a:rPr lang="pl-PL"/>
              <a:t>SEKCJI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EC3515-C2EE-41BF-990F-71F8EED0AD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5691" y="2519508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27" name="Symbol zastępczy tekstu 4">
            <a:extLst>
              <a:ext uri="{FF2B5EF4-FFF2-40B4-BE49-F238E27FC236}">
                <a16:creationId xmlns:a16="http://schemas.microsoft.com/office/drawing/2014/main" id="{1A0743D4-DF15-4862-889F-6AAFF5001C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3961" y="3583608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28" name="Symbol zastępczy tekstu 4">
            <a:extLst>
              <a:ext uri="{FF2B5EF4-FFF2-40B4-BE49-F238E27FC236}">
                <a16:creationId xmlns:a16="http://schemas.microsoft.com/office/drawing/2014/main" id="{7C0A6B6F-D1E7-4FE1-8B1E-EC40E7532B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3961" y="4668806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29" name="Symbol zastępczy tekstu 4">
            <a:extLst>
              <a:ext uri="{FF2B5EF4-FFF2-40B4-BE49-F238E27FC236}">
                <a16:creationId xmlns:a16="http://schemas.microsoft.com/office/drawing/2014/main" id="{020EE3BE-205F-450F-BFCF-F432172817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961" y="5752924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19545E6-9A27-4436-8CFA-60274C49C2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16662" y="1441672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1" name="Symbol zastępczy tekstu 4">
            <a:extLst>
              <a:ext uri="{FF2B5EF4-FFF2-40B4-BE49-F238E27FC236}">
                <a16:creationId xmlns:a16="http://schemas.microsoft.com/office/drawing/2014/main" id="{A6EBF5CF-C2BF-407B-8827-6DA8ECFB1A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3961" y="1441672"/>
            <a:ext cx="506412" cy="3698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/>
            </a:lvl1pPr>
          </a:lstStyle>
          <a:p>
            <a:pPr lvl="0"/>
            <a:r>
              <a:rPr lang="pl-PL"/>
              <a:t>NR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35C9C4C2-E67C-429D-AA74-9EC77CDBB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16662" y="2513180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6" name="Symbol zastępczy tekstu 14">
            <a:extLst>
              <a:ext uri="{FF2B5EF4-FFF2-40B4-BE49-F238E27FC236}">
                <a16:creationId xmlns:a16="http://schemas.microsoft.com/office/drawing/2014/main" id="{401535CF-FDA2-4029-B269-D587C4B783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6662" y="3584688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38" name="Symbol zastępczy tekstu 14">
            <a:extLst>
              <a:ext uri="{FF2B5EF4-FFF2-40B4-BE49-F238E27FC236}">
                <a16:creationId xmlns:a16="http://schemas.microsoft.com/office/drawing/2014/main" id="{11675324-1A6C-448E-8959-DC4BA8C6A46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6662" y="4668806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0" name="Symbol zastępczy tekstu 14">
            <a:extLst>
              <a:ext uri="{FF2B5EF4-FFF2-40B4-BE49-F238E27FC236}">
                <a16:creationId xmlns:a16="http://schemas.microsoft.com/office/drawing/2014/main" id="{0931659C-40DA-4427-A6ED-7A151256F1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16662" y="5752924"/>
            <a:ext cx="4080555" cy="369888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000">
                <a:solidFill>
                  <a:srgbClr val="00346D"/>
                </a:solidFill>
                <a:latin typeface="+mj-lt"/>
              </a:defRPr>
            </a:lvl1pPr>
          </a:lstStyle>
          <a:p>
            <a:pPr lvl="0"/>
            <a:r>
              <a:rPr lang="pl-PL"/>
              <a:t>NAGŁÓWEK</a:t>
            </a:r>
          </a:p>
        </p:txBody>
      </p:sp>
      <p:sp>
        <p:nvSpPr>
          <p:cNvPr id="42" name="Symbol zastępczy tekstu 43">
            <a:extLst>
              <a:ext uri="{FF2B5EF4-FFF2-40B4-BE49-F238E27FC236}">
                <a16:creationId xmlns:a16="http://schemas.microsoft.com/office/drawing/2014/main" id="{F4952768-51EA-4FF3-AB13-17447E6B29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8358" y="523265"/>
            <a:ext cx="922338" cy="866775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OPIS SEKCJI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EB4BD8E-08E2-45DA-A0D4-3709E6C5A0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662" y="1847346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D068A944-4D70-4F43-9EE2-757224BE58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16662" y="2921272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3ECEAB06-3486-45DF-BA41-08F76BE0C8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116662" y="3999976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6" name="Symbol zastępczy tekstu 14">
            <a:extLst>
              <a:ext uri="{FF2B5EF4-FFF2-40B4-BE49-F238E27FC236}">
                <a16:creationId xmlns:a16="http://schemas.microsoft.com/office/drawing/2014/main" id="{75074683-6647-4843-969B-6FDB7DF49A6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16662" y="5078680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7" name="Symbol zastępczy tekstu 14">
            <a:extLst>
              <a:ext uri="{FF2B5EF4-FFF2-40B4-BE49-F238E27FC236}">
                <a16:creationId xmlns:a16="http://schemas.microsoft.com/office/drawing/2014/main" id="{06A84DC1-70B7-4AC3-A30F-FB2CE7CBD4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16662" y="6157384"/>
            <a:ext cx="7185834" cy="6276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>
              <a:lnSpc>
                <a:spcPct val="100000"/>
              </a:lnSpc>
              <a:buFontTx/>
              <a:buNone/>
              <a:defRPr sz="1200">
                <a:latin typeface="+mn-lt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</p:spTree>
    <p:extLst>
      <p:ext uri="{BB962C8B-B14F-4D97-AF65-F5344CB8AC3E}">
        <p14:creationId xmlns:p14="http://schemas.microsoft.com/office/powerpoint/2010/main" val="5391317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ZY /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iedzi, lina, czarny, stół&#10;&#10;Opis wygenerowany automatycznie">
            <a:extLst>
              <a:ext uri="{FF2B5EF4-FFF2-40B4-BE49-F238E27FC236}">
                <a16:creationId xmlns:a16="http://schemas.microsoft.com/office/drawing/2014/main" id="{5BCDA877-38EE-440A-B5FD-0BF5CC4E5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6" y="201013"/>
            <a:ext cx="5095924" cy="15264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2146887-D374-4847-A5BF-43DBF3C15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64249E1-8988-4391-85F5-0B0C0CB4C888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CC200B28-4FF5-4DFF-85C4-A2480194F5F6}"/>
              </a:ext>
            </a:extLst>
          </p:cNvPr>
          <p:cNvSpPr/>
          <p:nvPr userDrawn="1"/>
        </p:nvSpPr>
        <p:spPr>
          <a:xfrm>
            <a:off x="6583169" y="524378"/>
            <a:ext cx="921327" cy="879763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>
                <a:latin typeface="Segoe UI Semibold" panose="020B0702040204020203" pitchFamily="34" charset="0"/>
                <a:cs typeface="Segoe UI Semibold" panose="020B0702040204020203" pitchFamily="34" charset="0"/>
              </a:rPr>
              <a:t>NASI</a:t>
            </a:r>
            <a:r>
              <a:rPr lang="pl-PL" sz="1050">
                <a:latin typeface="Bahnschrift SemiLight SemiConde" panose="020B0502040204020203" pitchFamily="34" charset="0"/>
              </a:rPr>
              <a:t> </a:t>
            </a:r>
            <a:r>
              <a:rPr lang="pl-PL" sz="1050">
                <a:latin typeface="Segoe UI Semibold" panose="020B0702040204020203" pitchFamily="34" charset="0"/>
                <a:cs typeface="Segoe UI Semibold" panose="020B0702040204020203" pitchFamily="34" charset="0"/>
              </a:rPr>
              <a:t>PARTNERZY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BB811CC7-4AD9-4986-BFA5-5C36377AA1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329215" y="27701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4FD6E30B-4C1A-4F64-9E7A-62DC0C219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4721" y="2900791"/>
            <a:ext cx="2924283" cy="60438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pl-PL"/>
              <a:t>NAZWA PARTNERA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E9939D87-9421-474E-AB2A-6B49E7809CA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29215" y="410626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9A928C64-208C-4D8C-AC89-5E4BA330982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12998" y="2770151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949A2E26-1AEF-46F6-9907-26594AE83C1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12998" y="410626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14" name="Symbol zastępczy tekstu 39">
            <a:extLst>
              <a:ext uri="{FF2B5EF4-FFF2-40B4-BE49-F238E27FC236}">
                <a16:creationId xmlns:a16="http://schemas.microsoft.com/office/drawing/2014/main" id="{E75D4358-7201-4C57-A45A-C1CE1867AC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8611" y="4241206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  <p:sp>
        <p:nvSpPr>
          <p:cNvPr id="15" name="Symbol zastępczy tekstu 39">
            <a:extLst>
              <a:ext uri="{FF2B5EF4-FFF2-40B4-BE49-F238E27FC236}">
                <a16:creationId xmlns:a16="http://schemas.microsoft.com/office/drawing/2014/main" id="{114813C9-3E65-4FE4-A61E-65CE50CDE7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8610" y="2905097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  <p:sp>
        <p:nvSpPr>
          <p:cNvPr id="16" name="Symbol zastępczy tekstu 39">
            <a:extLst>
              <a:ext uri="{FF2B5EF4-FFF2-40B4-BE49-F238E27FC236}">
                <a16:creationId xmlns:a16="http://schemas.microsoft.com/office/drawing/2014/main" id="{9F100D11-4D15-4FE8-BB1E-DC972E98B3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4721" y="4241206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</p:spTree>
    <p:extLst>
      <p:ext uri="{BB962C8B-B14F-4D97-AF65-F5344CB8AC3E}">
        <p14:creationId xmlns:p14="http://schemas.microsoft.com/office/powerpoint/2010/main" val="376007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ZY /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iedzi, lina, czarny, stół&#10;&#10;Opis wygenerowany automatycznie">
            <a:extLst>
              <a:ext uri="{FF2B5EF4-FFF2-40B4-BE49-F238E27FC236}">
                <a16:creationId xmlns:a16="http://schemas.microsoft.com/office/drawing/2014/main" id="{5BCDA877-38EE-440A-B5FD-0BF5CC4E5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6" y="201013"/>
            <a:ext cx="5095924" cy="15264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2146887-D374-4847-A5BF-43DBF3C15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D64249E1-8988-4391-85F5-0B0C0CB4C888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>
            <a:extLst>
              <a:ext uri="{FF2B5EF4-FFF2-40B4-BE49-F238E27FC236}">
                <a16:creationId xmlns:a16="http://schemas.microsoft.com/office/drawing/2014/main" id="{CC200B28-4FF5-4DFF-85C4-A2480194F5F6}"/>
              </a:ext>
            </a:extLst>
          </p:cNvPr>
          <p:cNvSpPr/>
          <p:nvPr userDrawn="1"/>
        </p:nvSpPr>
        <p:spPr>
          <a:xfrm>
            <a:off x="6583169" y="524378"/>
            <a:ext cx="921327" cy="879763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>
                <a:latin typeface="Segoe UI Semibold" panose="020B0702040204020203" pitchFamily="34" charset="0"/>
                <a:cs typeface="Segoe UI Semibold" panose="020B0702040204020203" pitchFamily="34" charset="0"/>
              </a:rPr>
              <a:t>NASI</a:t>
            </a:r>
            <a:r>
              <a:rPr lang="pl-PL" sz="1050">
                <a:latin typeface="Bahnschrift SemiLight SemiConde" panose="020B0502040204020203" pitchFamily="34" charset="0"/>
              </a:rPr>
              <a:t> </a:t>
            </a:r>
            <a:r>
              <a:rPr lang="pl-PL" sz="1050">
                <a:latin typeface="Segoe UI Semibold" panose="020B0702040204020203" pitchFamily="34" charset="0"/>
                <a:cs typeface="Segoe UI Semibold" panose="020B0702040204020203" pitchFamily="34" charset="0"/>
              </a:rPr>
              <a:t>PARTNERZY</a:t>
            </a: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BB811CC7-4AD9-4986-BFA5-5C36377AA1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351629" y="239437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4FD6E30B-4C1A-4F64-9E7A-62DC0C219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135" y="2525010"/>
            <a:ext cx="2924283" cy="60438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pl-PL"/>
              <a:t>NAZWA PARTNERA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E9939D87-9421-474E-AB2A-6B49E7809CA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51629" y="3730479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9A928C64-208C-4D8C-AC89-5E4BA330982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35412" y="2394370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949A2E26-1AEF-46F6-9907-26594AE83C15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35412" y="3730479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AA29AD7-2E9F-4C63-8EFD-DBCA83C2033C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351629" y="5062375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FFB689CA-D3C5-4994-AC55-1E5A48A96E0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35412" y="5062375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WSTAW</a:t>
            </a:r>
          </a:p>
          <a:p>
            <a:pPr lvl="0"/>
            <a:r>
              <a:rPr lang="pl-PL"/>
              <a:t>LOGO</a:t>
            </a:r>
          </a:p>
        </p:txBody>
      </p:sp>
      <p:sp>
        <p:nvSpPr>
          <p:cNvPr id="40" name="Symbol zastępczy tekstu 39">
            <a:extLst>
              <a:ext uri="{FF2B5EF4-FFF2-40B4-BE49-F238E27FC236}">
                <a16:creationId xmlns:a16="http://schemas.microsoft.com/office/drawing/2014/main" id="{BB7B918F-D7B8-442E-B1EF-D31781A511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76524" y="5192713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  <p:sp>
        <p:nvSpPr>
          <p:cNvPr id="41" name="Symbol zastępczy tekstu 39">
            <a:extLst>
              <a:ext uri="{FF2B5EF4-FFF2-40B4-BE49-F238E27FC236}">
                <a16:creationId xmlns:a16="http://schemas.microsoft.com/office/drawing/2014/main" id="{67FBF720-F86F-4F59-8422-EB7AB3964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4142" y="3865425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  <p:sp>
        <p:nvSpPr>
          <p:cNvPr id="43" name="Symbol zastępczy tekstu 39">
            <a:extLst>
              <a:ext uri="{FF2B5EF4-FFF2-40B4-BE49-F238E27FC236}">
                <a16:creationId xmlns:a16="http://schemas.microsoft.com/office/drawing/2014/main" id="{0D3FCF11-AFC1-47FB-AB99-D5FAB58914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52112" y="5192713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  <p:sp>
        <p:nvSpPr>
          <p:cNvPr id="44" name="Symbol zastępczy tekstu 39">
            <a:extLst>
              <a:ext uri="{FF2B5EF4-FFF2-40B4-BE49-F238E27FC236}">
                <a16:creationId xmlns:a16="http://schemas.microsoft.com/office/drawing/2014/main" id="{0B614A8F-67A8-4BEF-ACA0-25A5723D8B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9730" y="3865425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  <p:sp>
        <p:nvSpPr>
          <p:cNvPr id="45" name="Symbol zastępczy tekstu 39">
            <a:extLst>
              <a:ext uri="{FF2B5EF4-FFF2-40B4-BE49-F238E27FC236}">
                <a16:creationId xmlns:a16="http://schemas.microsoft.com/office/drawing/2014/main" id="{01A4E39F-9C89-442F-A0AC-71B7881E3D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9729" y="2529316"/>
            <a:ext cx="2924175" cy="60007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400"/>
            </a:lvl1pPr>
          </a:lstStyle>
          <a:p>
            <a:pPr lvl="0"/>
            <a:r>
              <a:rPr lang="pl-PL"/>
              <a:t>NAZWA PARTNERA</a:t>
            </a:r>
          </a:p>
        </p:txBody>
      </p:sp>
    </p:spTree>
    <p:extLst>
      <p:ext uri="{BB962C8B-B14F-4D97-AF65-F5344CB8AC3E}">
        <p14:creationId xmlns:p14="http://schemas.microsoft.com/office/powerpoint/2010/main" val="2394928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UFALI 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rostokąt 31">
            <a:extLst>
              <a:ext uri="{FF2B5EF4-FFF2-40B4-BE49-F238E27FC236}">
                <a16:creationId xmlns:a16="http://schemas.microsoft.com/office/drawing/2014/main" id="{FE79A73D-BF8D-4E8F-B979-7C8FC4B7A444}"/>
              </a:ext>
            </a:extLst>
          </p:cNvPr>
          <p:cNvSpPr/>
          <p:nvPr userDrawn="1"/>
        </p:nvSpPr>
        <p:spPr>
          <a:xfrm>
            <a:off x="0" y="2065020"/>
            <a:ext cx="12192000" cy="3284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8F08794-29FD-4D1C-A7F9-A34A852FE497}"/>
              </a:ext>
            </a:extLst>
          </p:cNvPr>
          <p:cNvSpPr/>
          <p:nvPr userDrawn="1"/>
        </p:nvSpPr>
        <p:spPr>
          <a:xfrm>
            <a:off x="10789409" y="449951"/>
            <a:ext cx="921327" cy="879763"/>
          </a:xfrm>
          <a:prstGeom prst="rect">
            <a:avLst/>
          </a:prstGeom>
          <a:gradFill flip="none" rotWithShape="1">
            <a:gsLst>
              <a:gs pos="0">
                <a:srgbClr val="00346D"/>
              </a:gs>
              <a:gs pos="100000">
                <a:srgbClr val="0058A5"/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>
                <a:latin typeface="Segoe UI Semibold" panose="020B0702040204020203" pitchFamily="34" charset="0"/>
                <a:cs typeface="Segoe UI Semibold" panose="020B0702040204020203" pitchFamily="34" charset="0"/>
              </a:rPr>
              <a:t>ZAUFALI</a:t>
            </a:r>
          </a:p>
          <a:p>
            <a:pPr algn="ctr"/>
            <a:r>
              <a:rPr lang="pl-PL" sz="12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NAM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8273332-D303-45D5-BFB3-C8A57591C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6" y="197346"/>
            <a:ext cx="1293465" cy="654064"/>
          </a:xfrm>
          <a:prstGeom prst="rect">
            <a:avLst/>
          </a:prstGeom>
        </p:spPr>
      </p:pic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C4666BD-F15E-45FF-ADF4-A3370A013C12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50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9;p39">
            <a:extLst>
              <a:ext uri="{FF2B5EF4-FFF2-40B4-BE49-F238E27FC236}">
                <a16:creationId xmlns:a16="http://schemas.microsoft.com/office/drawing/2014/main" id="{28C31752-CC10-4796-9798-20C35EA9187F}"/>
              </a:ext>
            </a:extLst>
          </p:cNvPr>
          <p:cNvSpPr txBox="1"/>
          <p:nvPr userDrawn="1"/>
        </p:nvSpPr>
        <p:spPr>
          <a:xfrm>
            <a:off x="3164396" y="1685524"/>
            <a:ext cx="557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346D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endParaRPr sz="9600">
              <a:solidFill>
                <a:srgbClr val="00346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90;p39">
            <a:extLst>
              <a:ext uri="{FF2B5EF4-FFF2-40B4-BE49-F238E27FC236}">
                <a16:creationId xmlns:a16="http://schemas.microsoft.com/office/drawing/2014/main" id="{EE179720-384B-4E1E-8396-6F75B77D57EB}"/>
              </a:ext>
            </a:extLst>
          </p:cNvPr>
          <p:cNvSpPr txBox="1"/>
          <p:nvPr userDrawn="1"/>
        </p:nvSpPr>
        <p:spPr>
          <a:xfrm>
            <a:off x="6996377" y="3399917"/>
            <a:ext cx="557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346D"/>
                </a:solidFill>
                <a:latin typeface="+mj-lt"/>
                <a:ea typeface="Roboto"/>
                <a:cs typeface="Roboto"/>
                <a:sym typeface="Roboto"/>
              </a:rPr>
              <a:t>”</a:t>
            </a:r>
            <a:endParaRPr sz="9600">
              <a:solidFill>
                <a:srgbClr val="00346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34A32598-D8CE-40AC-BD7B-F89698FAA4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5459" y="2378381"/>
            <a:ext cx="3727450" cy="1404479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buNone/>
              <a:defRPr sz="3200" i="1" strike="noStrike" normalizeH="0" baseline="0">
                <a:latin typeface="+mn-lt"/>
              </a:defRPr>
            </a:lvl1pPr>
          </a:lstStyle>
          <a:p>
            <a:pPr lvl="0"/>
            <a:r>
              <a:rPr lang="pl-PL"/>
              <a:t>Cytat: Ceną wielkości jest odpowiedzialność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D66FA829-F9B2-4AC4-99FB-CA0007B2B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2096" y="3849267"/>
            <a:ext cx="1898957" cy="277308"/>
          </a:xfrm>
          <a:prstGeom prst="rect">
            <a:avLst/>
          </a:prstGeom>
        </p:spPr>
        <p:txBody>
          <a:bodyPr/>
          <a:lstStyle>
            <a:lvl1pPr marL="108000" indent="0">
              <a:buNone/>
              <a:defRPr sz="1600" i="0" strike="noStrike" normalizeH="0" baseline="0">
                <a:latin typeface="+mn-lt"/>
              </a:defRPr>
            </a:lvl1pPr>
          </a:lstStyle>
          <a:p>
            <a:pPr lvl="0"/>
            <a:r>
              <a:rPr lang="pl-PL"/>
              <a:t>Winston Churchill</a:t>
            </a:r>
          </a:p>
        </p:txBody>
      </p:sp>
    </p:spTree>
    <p:extLst>
      <p:ext uri="{BB962C8B-B14F-4D97-AF65-F5344CB8AC3E}">
        <p14:creationId xmlns:p14="http://schemas.microsoft.com/office/powerpoint/2010/main" val="357371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9;p39">
            <a:extLst>
              <a:ext uri="{FF2B5EF4-FFF2-40B4-BE49-F238E27FC236}">
                <a16:creationId xmlns:a16="http://schemas.microsoft.com/office/drawing/2014/main" id="{28C31752-CC10-4796-9798-20C35EA9187F}"/>
              </a:ext>
            </a:extLst>
          </p:cNvPr>
          <p:cNvSpPr txBox="1"/>
          <p:nvPr userDrawn="1"/>
        </p:nvSpPr>
        <p:spPr>
          <a:xfrm>
            <a:off x="1414844" y="1618468"/>
            <a:ext cx="557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346D"/>
                </a:solidFill>
                <a:latin typeface="+mj-lt"/>
                <a:ea typeface="Roboto"/>
                <a:cs typeface="Roboto"/>
                <a:sym typeface="Roboto"/>
              </a:rPr>
              <a:t>“</a:t>
            </a:r>
            <a:endParaRPr sz="9600">
              <a:solidFill>
                <a:srgbClr val="00346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90;p39">
            <a:extLst>
              <a:ext uri="{FF2B5EF4-FFF2-40B4-BE49-F238E27FC236}">
                <a16:creationId xmlns:a16="http://schemas.microsoft.com/office/drawing/2014/main" id="{EE179720-384B-4E1E-8396-6F75B77D57EB}"/>
              </a:ext>
            </a:extLst>
          </p:cNvPr>
          <p:cNvSpPr txBox="1"/>
          <p:nvPr userDrawn="1"/>
        </p:nvSpPr>
        <p:spPr>
          <a:xfrm>
            <a:off x="5246825" y="3332861"/>
            <a:ext cx="557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346D"/>
                </a:solidFill>
                <a:latin typeface="+mj-lt"/>
                <a:ea typeface="Roboto"/>
                <a:cs typeface="Roboto"/>
                <a:sym typeface="Roboto"/>
              </a:rPr>
              <a:t>”</a:t>
            </a:r>
            <a:endParaRPr sz="9600">
              <a:solidFill>
                <a:srgbClr val="00346D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34A32598-D8CE-40AC-BD7B-F89698FAA4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5907" y="2311325"/>
            <a:ext cx="3727450" cy="1404479"/>
          </a:xfrm>
          <a:prstGeom prst="rect">
            <a:avLst/>
          </a:prstGeom>
        </p:spPr>
        <p:txBody>
          <a:bodyPr>
            <a:noAutofit/>
          </a:bodyPr>
          <a:lstStyle>
            <a:lvl1pPr indent="0">
              <a:buNone/>
              <a:defRPr sz="1400" i="1" strike="noStrike" normalizeH="0" baseline="0">
                <a:latin typeface="+mn-lt"/>
              </a:defRPr>
            </a:lvl1pPr>
          </a:lstStyle>
          <a:p>
            <a:pPr lvl="0"/>
            <a:r>
              <a:rPr lang="pl-PL"/>
              <a:t>Cytat: Ceną wielkości jest odpowiedzialność</a:t>
            </a:r>
          </a:p>
        </p:txBody>
      </p:sp>
      <p:sp>
        <p:nvSpPr>
          <p:cNvPr id="10" name="Symbol zastępczy tekstu 8">
            <a:extLst>
              <a:ext uri="{FF2B5EF4-FFF2-40B4-BE49-F238E27FC236}">
                <a16:creationId xmlns:a16="http://schemas.microsoft.com/office/drawing/2014/main" id="{D66FA829-F9B2-4AC4-99FB-CA0007B2BB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2544" y="3782211"/>
            <a:ext cx="1898957" cy="277308"/>
          </a:xfrm>
          <a:prstGeom prst="rect">
            <a:avLst/>
          </a:prstGeom>
        </p:spPr>
        <p:txBody>
          <a:bodyPr/>
          <a:lstStyle>
            <a:lvl1pPr marL="108000" indent="0">
              <a:buNone/>
              <a:defRPr sz="1600" i="0" strike="noStrike" normalizeH="0" baseline="0">
                <a:latin typeface="+mn-lt"/>
              </a:defRPr>
            </a:lvl1pPr>
          </a:lstStyle>
          <a:p>
            <a:pPr lvl="0"/>
            <a:r>
              <a:rPr lang="pl-PL"/>
              <a:t>Winston Churchill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26D368E-50CA-41C3-B1D6-664A090CC0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18300" y="1311275"/>
            <a:ext cx="5126038" cy="55467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SYLWETKA</a:t>
            </a:r>
          </a:p>
        </p:txBody>
      </p:sp>
    </p:spTree>
    <p:extLst>
      <p:ext uri="{BB962C8B-B14F-4D97-AF65-F5344CB8AC3E}">
        <p14:creationId xmlns:p14="http://schemas.microsoft.com/office/powerpoint/2010/main" val="438424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ytułu 1">
            <a:extLst>
              <a:ext uri="{FF2B5EF4-FFF2-40B4-BE49-F238E27FC236}">
                <a16:creationId xmlns:a16="http://schemas.microsoft.com/office/drawing/2014/main" id="{570F7819-3458-46B5-98F5-926E63343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561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/>
              <a:t>Zapraszamy do współpracy</a:t>
            </a:r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D1C097A7-D358-4E2A-A63A-D83082517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52" y="1621760"/>
            <a:ext cx="2007696" cy="10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8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lo / grana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FC6AF6F-07BD-46C3-9856-B21469B5848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3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FBC758BB-1A9B-49EA-888E-26FBDDF114C3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6DA17316-BA99-DECA-F475-443460A44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ło / 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FC6AF6F-07BD-46C3-9856-B21469B5848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72DC4E1F-FA07-40B3-ABF6-D79254F07056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C0FE827F-AA43-C8F1-8758-C95F5A228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33AF5FF6-E5FF-4275-8A44-77AB97654B6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099248" y="197346"/>
            <a:ext cx="5092751" cy="15296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dirty="0"/>
              <a:t>Wstaw obraz</a:t>
            </a:r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FA04283-0A14-4FBB-8DE7-46CDFC5FABDC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ytuł 1">
            <a:extLst>
              <a:ext uri="{FF2B5EF4-FFF2-40B4-BE49-F238E27FC236}">
                <a16:creationId xmlns:a16="http://schemas.microsoft.com/office/drawing/2014/main" id="{E05E1684-B1A7-4C28-B259-34C0772B4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4943" y="2100257"/>
            <a:ext cx="5699339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 dirty="0"/>
              <a:t>NAGŁÓWEK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C44FEF9C-D93A-4BD1-BFEE-9F8D8698D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943" y="2803276"/>
            <a:ext cx="5181600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r>
              <a:rPr lang="pl-PL" dirty="0"/>
              <a:t>Drugi poziom</a:t>
            </a:r>
          </a:p>
          <a:p>
            <a:pPr lvl="0"/>
            <a:r>
              <a:rPr lang="pl-PL" dirty="0"/>
              <a:t>Trzeci poziom</a:t>
            </a:r>
          </a:p>
          <a:p>
            <a:pPr lvl="0"/>
            <a:r>
              <a:rPr lang="pl-PL" dirty="0"/>
              <a:t>Czwarty poziom</a:t>
            </a:r>
          </a:p>
          <a:p>
            <a:pPr lvl="0"/>
            <a:r>
              <a:rPr lang="pl-PL" dirty="0"/>
              <a:t>Piąty poziom</a:t>
            </a:r>
          </a:p>
        </p:txBody>
      </p:sp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DFC58734-69BA-4FCA-BC00-080F456C00B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75879" y="524378"/>
            <a:ext cx="921327" cy="86566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50000"/>
              </a:lnSpc>
              <a:buFontTx/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NAZWA</a:t>
            </a:r>
          </a:p>
          <a:p>
            <a:pPr lvl="0"/>
            <a:r>
              <a:rPr lang="pl-PL" dirty="0"/>
              <a:t>SEKCJI</a:t>
            </a:r>
          </a:p>
        </p:txBody>
      </p:sp>
      <p:sp>
        <p:nvSpPr>
          <p:cNvPr id="8" name="Symbol zastępczy tekstu 43">
            <a:extLst>
              <a:ext uri="{FF2B5EF4-FFF2-40B4-BE49-F238E27FC236}">
                <a16:creationId xmlns:a16="http://schemas.microsoft.com/office/drawing/2014/main" id="{C836754C-D2A4-4438-993C-2294D6DC7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4057" y="524378"/>
            <a:ext cx="922338" cy="8667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TEKST</a:t>
            </a:r>
          </a:p>
        </p:txBody>
      </p: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F052345F-6672-2DA3-B930-8B848EC31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ŁO"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4E0EBAE-79CE-4195-919C-11730CA4FC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A3527D0-F2D1-4FEB-B68E-17FE24AC2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1873" y="1762054"/>
            <a:ext cx="4963695" cy="59654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latin typeface="+mj-lt"/>
              </a:defRPr>
            </a:lvl1pPr>
          </a:lstStyle>
          <a:p>
            <a:r>
              <a:rPr lang="pl-PL" dirty="0"/>
              <a:t>NAGŁÓWEK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E6A6D6A-5D7B-4239-A6B4-728C7EB5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874" y="2465073"/>
            <a:ext cx="4963693" cy="38167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r>
              <a:rPr lang="pl-PL" dirty="0"/>
              <a:t>Drugi poziom</a:t>
            </a:r>
          </a:p>
          <a:p>
            <a:pPr lvl="0"/>
            <a:r>
              <a:rPr lang="pl-PL" dirty="0"/>
              <a:t>Trzeci poziom</a:t>
            </a:r>
          </a:p>
          <a:p>
            <a:pPr lvl="0"/>
            <a:r>
              <a:rPr lang="pl-PL" dirty="0"/>
              <a:t>Czwarty poziom</a:t>
            </a:r>
          </a:p>
          <a:p>
            <a:pPr lvl="0"/>
            <a:r>
              <a:rPr lang="pl-PL" dirty="0"/>
              <a:t>Piąty poziom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2F057E1F-9B37-4662-98D8-8EEEA70D8326}"/>
              </a:ext>
            </a:extLst>
          </p:cNvPr>
          <p:cNvCxnSpPr>
            <a:cxnSpLocks/>
          </p:cNvCxnSpPr>
          <p:nvPr userDrawn="1"/>
        </p:nvCxnSpPr>
        <p:spPr>
          <a:xfrm>
            <a:off x="415636" y="5666509"/>
            <a:ext cx="0" cy="637309"/>
          </a:xfrm>
          <a:prstGeom prst="straightConnector1">
            <a:avLst/>
          </a:prstGeom>
          <a:ln>
            <a:solidFill>
              <a:srgbClr val="00346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 descr="Obraz zawierający Grafika, logo, Czcionka, tekst&#10;&#10;Zawartość wygenerowana przez AI może być niepoprawna.">
            <a:extLst>
              <a:ext uri="{FF2B5EF4-FFF2-40B4-BE49-F238E27FC236}">
                <a16:creationId xmlns:a16="http://schemas.microsoft.com/office/drawing/2014/main" id="{C8633FFA-075C-3CFC-2817-6CE31957B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" y="103941"/>
            <a:ext cx="1165555" cy="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9093322-F446-4AEF-8503-8A2AE5CE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MAXIAM Fides/ wzorzec slajdów</a:t>
            </a:r>
          </a:p>
        </p:txBody>
      </p:sp>
    </p:spTree>
    <p:extLst>
      <p:ext uri="{BB962C8B-B14F-4D97-AF65-F5344CB8AC3E}">
        <p14:creationId xmlns:p14="http://schemas.microsoft.com/office/powerpoint/2010/main" val="17053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0" r:id="rId3"/>
    <p:sldLayoutId id="2147483692" r:id="rId4"/>
    <p:sldLayoutId id="2147483693" r:id="rId5"/>
    <p:sldLayoutId id="2147483694" r:id="rId6"/>
    <p:sldLayoutId id="2147483695" r:id="rId7"/>
    <p:sldLayoutId id="2147483651" r:id="rId8"/>
    <p:sldLayoutId id="2147483688" r:id="rId9"/>
    <p:sldLayoutId id="2147483656" r:id="rId10"/>
    <p:sldLayoutId id="2147483690" r:id="rId11"/>
    <p:sldLayoutId id="2147483699" r:id="rId12"/>
    <p:sldLayoutId id="2147483683" r:id="rId13"/>
    <p:sldLayoutId id="2147483679" r:id="rId14"/>
    <p:sldLayoutId id="2147483652" r:id="rId15"/>
    <p:sldLayoutId id="2147483674" r:id="rId16"/>
    <p:sldLayoutId id="2147483685" r:id="rId17"/>
    <p:sldLayoutId id="2147483650" r:id="rId18"/>
    <p:sldLayoutId id="2147483684" r:id="rId19"/>
    <p:sldLayoutId id="2147483681" r:id="rId20"/>
    <p:sldLayoutId id="2147483654" r:id="rId21"/>
    <p:sldLayoutId id="2147483682" r:id="rId22"/>
    <p:sldLayoutId id="2147483655" r:id="rId23"/>
    <p:sldLayoutId id="2147483680" r:id="rId24"/>
    <p:sldLayoutId id="2147483653" r:id="rId25"/>
    <p:sldLayoutId id="2147483676" r:id="rId26"/>
    <p:sldLayoutId id="2147483701" r:id="rId2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7E5E5"/>
            </a:gs>
            <a:gs pos="48000">
              <a:srgbClr val="F5F5F5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9093322-F446-4AEF-8503-8A2AE5CE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Grupa MAK / wzorzec slajdów</a:t>
            </a:r>
          </a:p>
        </p:txBody>
      </p:sp>
    </p:spTree>
    <p:extLst>
      <p:ext uri="{BB962C8B-B14F-4D97-AF65-F5344CB8AC3E}">
        <p14:creationId xmlns:p14="http://schemas.microsoft.com/office/powerpoint/2010/main" val="40577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hyperlink" Target="https://pttk.pl/" TargetMode="External"/><Relationship Id="rId7" Type="http://schemas.openxmlformats.org/officeDocument/2006/relationships/image" Target="../media/image121.svg"/><Relationship Id="rId12" Type="http://schemas.openxmlformats.org/officeDocument/2006/relationships/image" Target="../media/image126.jpeg"/><Relationship Id="rId2" Type="http://schemas.openxmlformats.org/officeDocument/2006/relationships/hyperlink" Target="mailto:brokerszkody@ergohestia.pl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0.png"/><Relationship Id="rId11" Type="http://schemas.openxmlformats.org/officeDocument/2006/relationships/image" Target="../media/image125.svg"/><Relationship Id="rId5" Type="http://schemas.openxmlformats.org/officeDocument/2006/relationships/image" Target="../media/image93.png"/><Relationship Id="rId10" Type="http://schemas.openxmlformats.org/officeDocument/2006/relationships/image" Target="../media/image124.png"/><Relationship Id="rId4" Type="http://schemas.openxmlformats.org/officeDocument/2006/relationships/image" Target="../media/image1.png"/><Relationship Id="rId9" Type="http://schemas.openxmlformats.org/officeDocument/2006/relationships/image" Target="../media/image12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hyperlink" Target="file:///E:\onedrive\1.RD\!UBEZPIECZENIA\!KLIENCI\PTTK\PTTK\2026\8.%20SZKOLENIA\NNW,%20KL,%20OC_NNW_IMPREZY\Kalkulator%20NNW%20PTTK%20-%20wer.ost..xlsx" TargetMode="External"/><Relationship Id="rId12" Type="http://schemas.openxmlformats.org/officeDocument/2006/relationships/image" Target="../media/image134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31.xml"/><Relationship Id="rId6" Type="http://schemas.openxmlformats.org/officeDocument/2006/relationships/hyperlink" Target="mailto:anna.bialoskorska@ergohestia.pl" TargetMode="External"/><Relationship Id="rId11" Type="http://schemas.openxmlformats.org/officeDocument/2006/relationships/image" Target="../media/image133.svg"/><Relationship Id="rId5" Type="http://schemas.openxmlformats.org/officeDocument/2006/relationships/hyperlink" Target="file:///E:\onedrive\1.RD\!UBEZPIECZENIA\!KLIENCI\PTTK\PTTK\2026\8.%20SZKOLENIA\NNW,%20KL,%20OC_NNW_IMPREZY\Za&#322;&#261;cznik%20nr%202%20Formularz_rozliczenia_liczby_Ubezpieczonych%202026_2029%20TO50_003677_26_A.pdf" TargetMode="External"/><Relationship Id="rId10" Type="http://schemas.openxmlformats.org/officeDocument/2006/relationships/image" Target="../media/image132.png"/><Relationship Id="rId4" Type="http://schemas.openxmlformats.org/officeDocument/2006/relationships/hyperlink" Target="file:///E:\onedrive\1.RD\!UBEZPIECZENIA\!KLIENCI\PTTK\PTTK\2026\8.%20SZKOLENIA\NNW,%20KL,%20OC_NNW_IMPREZY\Za&#322;&#261;cznik%20nr%201_Formularz%20zg&#322;oszenia%20ubezpieczonych%202026_2029_TO50_003677_26_A.pdf" TargetMode="External"/><Relationship Id="rId9" Type="http://schemas.openxmlformats.org/officeDocument/2006/relationships/image" Target="../media/image13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hyperlink" Target="https://pttk.pl/" TargetMode="External"/><Relationship Id="rId7" Type="http://schemas.openxmlformats.org/officeDocument/2006/relationships/hyperlink" Target="mailto:k.macinski@maxima-fides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hyperlink" Target="mailto:k.klimczak@maxima-fides.pl" TargetMode="External"/><Relationship Id="rId11" Type="http://schemas.openxmlformats.org/officeDocument/2006/relationships/image" Target="../media/image138.svg"/><Relationship Id="rId5" Type="http://schemas.openxmlformats.org/officeDocument/2006/relationships/hyperlink" Target="mailto:a.wolska@maxima-fides.pl" TargetMode="External"/><Relationship Id="rId10" Type="http://schemas.openxmlformats.org/officeDocument/2006/relationships/image" Target="../media/image137.png"/><Relationship Id="rId4" Type="http://schemas.openxmlformats.org/officeDocument/2006/relationships/hyperlink" Target="mailto:r.domeradzki@maxima-fides.pl" TargetMode="External"/><Relationship Id="rId9" Type="http://schemas.openxmlformats.org/officeDocument/2006/relationships/image" Target="../media/image13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105.png"/><Relationship Id="rId18" Type="http://schemas.openxmlformats.org/officeDocument/2006/relationships/image" Target="../media/image110.sv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svg"/><Relationship Id="rId17" Type="http://schemas.openxmlformats.org/officeDocument/2006/relationships/image" Target="../media/image109.png"/><Relationship Id="rId2" Type="http://schemas.openxmlformats.org/officeDocument/2006/relationships/image" Target="../media/image1.png"/><Relationship Id="rId16" Type="http://schemas.openxmlformats.org/officeDocument/2006/relationships/image" Target="../media/image108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8.sv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svg"/><Relationship Id="rId4" Type="http://schemas.openxmlformats.org/officeDocument/2006/relationships/image" Target="../media/image96.svg"/><Relationship Id="rId9" Type="http://schemas.openxmlformats.org/officeDocument/2006/relationships/image" Target="../media/image101.png"/><Relationship Id="rId14" Type="http://schemas.openxmlformats.org/officeDocument/2006/relationships/image" Target="../media/image10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13" Type="http://schemas.openxmlformats.org/officeDocument/2006/relationships/image" Target="../media/image117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4.svg"/><Relationship Id="rId11" Type="http://schemas.openxmlformats.org/officeDocument/2006/relationships/image" Target="../media/image109.png"/><Relationship Id="rId5" Type="http://schemas.openxmlformats.org/officeDocument/2006/relationships/image" Target="../media/image113.png"/><Relationship Id="rId10" Type="http://schemas.openxmlformats.org/officeDocument/2006/relationships/image" Target="../media/image96.svg"/><Relationship Id="rId4" Type="http://schemas.openxmlformats.org/officeDocument/2006/relationships/image" Target="../media/image112.svg"/><Relationship Id="rId9" Type="http://schemas.openxmlformats.org/officeDocument/2006/relationships/image" Target="../media/image95.png"/><Relationship Id="rId14" Type="http://schemas.openxmlformats.org/officeDocument/2006/relationships/image" Target="../media/image1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hyperlink" Target="mailto:brokerszkody@ergohestia.pl" TargetMode="External"/><Relationship Id="rId7" Type="http://schemas.openxmlformats.org/officeDocument/2006/relationships/image" Target="../media/image120.png"/><Relationship Id="rId12" Type="http://schemas.openxmlformats.org/officeDocument/2006/relationships/image" Target="../media/image125.sv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3.png"/><Relationship Id="rId11" Type="http://schemas.openxmlformats.org/officeDocument/2006/relationships/image" Target="../media/image124.png"/><Relationship Id="rId5" Type="http://schemas.openxmlformats.org/officeDocument/2006/relationships/image" Target="../media/image1.png"/><Relationship Id="rId10" Type="http://schemas.openxmlformats.org/officeDocument/2006/relationships/image" Target="../media/image123.svg"/><Relationship Id="rId4" Type="http://schemas.openxmlformats.org/officeDocument/2006/relationships/hyperlink" Target="https://pttk.pl/" TargetMode="External"/><Relationship Id="rId9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ABF5D-254D-7BBA-7E9C-E8FF69FF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5E21383-06C1-C297-A34C-6516463A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99DFD7B-FB8D-D233-66C4-A7780801641A}"/>
              </a:ext>
            </a:extLst>
          </p:cNvPr>
          <p:cNvSpPr/>
          <p:nvPr/>
        </p:nvSpPr>
        <p:spPr>
          <a:xfrm>
            <a:off x="3610707" y="1165411"/>
            <a:ext cx="4970585" cy="452717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023267"/>
              </a:gs>
              <a:gs pos="45000">
                <a:srgbClr val="001E3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400"/>
              </a:spcBef>
            </a:pPr>
            <a:endParaRPr lang="pl-PL" sz="12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31DACDC4-363A-9A00-4A35-C4E11533D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156" y="1777804"/>
            <a:ext cx="3145686" cy="78661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E40CD8A-9002-E8BB-FBBF-0CCE15CE18A8}"/>
              </a:ext>
            </a:extLst>
          </p:cNvPr>
          <p:cNvSpPr txBox="1"/>
          <p:nvPr/>
        </p:nvSpPr>
        <p:spPr>
          <a:xfrm>
            <a:off x="3610707" y="3176808"/>
            <a:ext cx="4970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Ubezpieczenia PTTK</a:t>
            </a:r>
            <a:endParaRPr lang="pl-PL" sz="3200" dirty="0">
              <a:solidFill>
                <a:schemeClr val="bg1"/>
              </a:solidFill>
              <a:latin typeface="Segoe UI Semi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231881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23267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1205D7-50BD-A2E2-1BEE-031C9B64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66D51-2D44-191E-8264-25DF33E0C142}"/>
              </a:ext>
            </a:extLst>
          </p:cNvPr>
          <p:cNvSpPr txBox="1"/>
          <p:nvPr/>
        </p:nvSpPr>
        <p:spPr>
          <a:xfrm>
            <a:off x="2272946" y="2999171"/>
            <a:ext cx="74051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+mj-lt"/>
              </a:rPr>
              <a:t>Ubezpieczenie OC w życiu prywatnym członków PTTK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553CAB93-307C-498D-AE1A-F45B8795F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/>
          <a:stretch>
            <a:fillRect/>
          </a:stretch>
        </p:blipFill>
        <p:spPr>
          <a:xfrm>
            <a:off x="5557670" y="1917555"/>
            <a:ext cx="835654" cy="10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93F7-1A0E-CDE3-F1DA-58091D961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9ED0855C-EE49-E2AE-EAE8-CE8487A698A4}"/>
              </a:ext>
            </a:extLst>
          </p:cNvPr>
          <p:cNvSpPr txBox="1"/>
          <p:nvPr/>
        </p:nvSpPr>
        <p:spPr>
          <a:xfrm>
            <a:off x="666761" y="1394035"/>
            <a:ext cx="10096661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OC w życiu prywatnym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F4C4869-6E81-3912-68B9-4EF4D8F14F6C}"/>
              </a:ext>
            </a:extLst>
          </p:cNvPr>
          <p:cNvSpPr txBox="1"/>
          <p:nvPr/>
        </p:nvSpPr>
        <p:spPr>
          <a:xfrm>
            <a:off x="1324306" y="1200262"/>
            <a:ext cx="4540077" cy="923332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OC w życiu prywatnym członków PTTK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59452C-D7A5-F563-2B48-8CA32664654F}"/>
              </a:ext>
            </a:extLst>
          </p:cNvPr>
          <p:cNvSpPr txBox="1"/>
          <p:nvPr/>
        </p:nvSpPr>
        <p:spPr>
          <a:xfrm>
            <a:off x="2305518" y="2541171"/>
            <a:ext cx="387850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Umowa generalna ZG PTTK </a:t>
            </a:r>
            <a:br>
              <a:rPr lang="pl-PL" dirty="0"/>
            </a:br>
            <a:r>
              <a:rPr lang="pl-PL" dirty="0"/>
              <a:t>Ergo Hestia (umowa do 31.03.2029r.)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Ubezpieczony </a:t>
            </a:r>
            <a:br>
              <a:rPr lang="pl-PL" dirty="0">
                <a:latin typeface="+mj-lt"/>
              </a:rPr>
            </a:br>
            <a:r>
              <a:rPr lang="pl-PL" dirty="0"/>
              <a:t>Członek PTTK posiadający opłaconą składkę członkowską w dniu wypadku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Polisy roczne</a:t>
            </a:r>
            <a:br>
              <a:rPr lang="pl-PL" dirty="0"/>
            </a:br>
            <a:r>
              <a:rPr lang="pl-PL" dirty="0"/>
              <a:t>od 01.04. do 31.03 </a:t>
            </a:r>
            <a:br>
              <a:rPr lang="pl-PL" dirty="0"/>
            </a:br>
            <a:r>
              <a:rPr lang="pl-PL" dirty="0"/>
              <a:t>– ważne przy zgłaszaniu szkód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Suma gwarancyjna</a:t>
            </a:r>
          </a:p>
          <a:p>
            <a:r>
              <a:rPr lang="pl-PL" dirty="0"/>
              <a:t>100 tys. zł (</a:t>
            </a:r>
            <a:r>
              <a:rPr lang="pl-PL" dirty="0">
                <a:solidFill>
                  <a:srgbClr val="E40521"/>
                </a:solidFill>
                <a:latin typeface="+mj-lt"/>
              </a:rPr>
              <a:t>było 50 tys. zł</a:t>
            </a:r>
            <a:r>
              <a:rPr lang="pl-PL" dirty="0"/>
              <a:t>)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17D3E15A-E464-E98A-E0D0-C5028286A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9E77E6-E655-91C3-8B2D-C386B2E25903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3C41144-FE3D-5060-28E3-FCB77619F0F1}"/>
              </a:ext>
            </a:extLst>
          </p:cNvPr>
          <p:cNvSpPr/>
          <p:nvPr/>
        </p:nvSpPr>
        <p:spPr>
          <a:xfrm>
            <a:off x="1938831" y="2623533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23DCA210-8614-2A4E-295A-886044AF5CDE}"/>
              </a:ext>
            </a:extLst>
          </p:cNvPr>
          <p:cNvSpPr txBox="1"/>
          <p:nvPr/>
        </p:nvSpPr>
        <p:spPr>
          <a:xfrm>
            <a:off x="7173958" y="2541171"/>
            <a:ext cx="34113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Przedmiot ubezpieczenia </a:t>
            </a:r>
          </a:p>
          <a:p>
            <a:r>
              <a:rPr lang="pl-PL" dirty="0"/>
              <a:t>OC w życiu prywatnym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Zakres ochrony</a:t>
            </a:r>
            <a:br>
              <a:rPr lang="pl-PL" dirty="0"/>
            </a:br>
            <a:r>
              <a:rPr lang="pl-PL" dirty="0"/>
              <a:t>użytkowanie, posiadanie mienia; opieka na niepełnoletnimi dziećmi, posiadanie zwierząt, jazda na rowerze, nartach.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Zakres terytorialny ochrony</a:t>
            </a:r>
            <a:br>
              <a:rPr lang="pl-PL" dirty="0">
                <a:latin typeface="+mj-lt"/>
              </a:rPr>
            </a:br>
            <a:r>
              <a:rPr lang="pl-PL" dirty="0">
                <a:solidFill>
                  <a:srgbClr val="FF0000"/>
                </a:solidFill>
                <a:latin typeface="+mj-lt"/>
              </a:rPr>
              <a:t>cały świat</a:t>
            </a:r>
            <a:endParaRPr lang="en-US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E4FF439-4BF7-7836-5D2E-90826E36A4B1}"/>
              </a:ext>
            </a:extLst>
          </p:cNvPr>
          <p:cNvSpPr/>
          <p:nvPr/>
        </p:nvSpPr>
        <p:spPr>
          <a:xfrm>
            <a:off x="1938831" y="3401715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26AEBE9-87F7-26E0-21D8-6D7B23D5AA76}"/>
              </a:ext>
            </a:extLst>
          </p:cNvPr>
          <p:cNvSpPr/>
          <p:nvPr/>
        </p:nvSpPr>
        <p:spPr>
          <a:xfrm>
            <a:off x="6836448" y="5014189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9E4C768-0B32-D599-AD0E-6FB8031E1B7C}"/>
              </a:ext>
            </a:extLst>
          </p:cNvPr>
          <p:cNvSpPr/>
          <p:nvPr/>
        </p:nvSpPr>
        <p:spPr>
          <a:xfrm>
            <a:off x="6834904" y="2627655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03EEC16-400E-1119-0B4B-BAC1F2BB6190}"/>
              </a:ext>
            </a:extLst>
          </p:cNvPr>
          <p:cNvSpPr/>
          <p:nvPr/>
        </p:nvSpPr>
        <p:spPr>
          <a:xfrm>
            <a:off x="6834904" y="3399594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08E4392-4608-9CD7-4989-CCDDD4FB5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4" y="1125355"/>
            <a:ext cx="1488481" cy="821642"/>
          </a:xfrm>
          <a:prstGeom prst="rect">
            <a:avLst/>
          </a:prstGeom>
        </p:spPr>
      </p:pic>
      <p:sp>
        <p:nvSpPr>
          <p:cNvPr id="8" name="Prostokąt 1">
            <a:extLst>
              <a:ext uri="{FF2B5EF4-FFF2-40B4-BE49-F238E27FC236}">
                <a16:creationId xmlns:a16="http://schemas.microsoft.com/office/drawing/2014/main" id="{C3AB1D38-8898-51DB-5BBC-60B931903EB4}"/>
              </a:ext>
            </a:extLst>
          </p:cNvPr>
          <p:cNvSpPr/>
          <p:nvPr/>
        </p:nvSpPr>
        <p:spPr>
          <a:xfrm>
            <a:off x="10415954" y="364188"/>
            <a:ext cx="1776046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B230BE3E-5F86-2214-FA79-EC108358EABD}"/>
              </a:ext>
            </a:extLst>
          </p:cNvPr>
          <p:cNvSpPr txBox="1"/>
          <p:nvPr/>
        </p:nvSpPr>
        <p:spPr>
          <a:xfrm>
            <a:off x="10415954" y="389024"/>
            <a:ext cx="17760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OC W ŻYCIU PRYWATNYM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A6F4398-08B8-618E-43A1-98D1F40F876A}"/>
              </a:ext>
            </a:extLst>
          </p:cNvPr>
          <p:cNvSpPr/>
          <p:nvPr/>
        </p:nvSpPr>
        <p:spPr>
          <a:xfrm>
            <a:off x="1938831" y="4454222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6B73A0A-58B2-7F5C-EAE3-461BEE4E81A9}"/>
              </a:ext>
            </a:extLst>
          </p:cNvPr>
          <p:cNvSpPr/>
          <p:nvPr/>
        </p:nvSpPr>
        <p:spPr>
          <a:xfrm>
            <a:off x="1938831" y="5517955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EAA75-5E05-D5AA-0EED-F26FA0CC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20A2461-CA5D-957A-E2C2-FADEC7CCBF0F}"/>
              </a:ext>
            </a:extLst>
          </p:cNvPr>
          <p:cNvSpPr txBox="1"/>
          <p:nvPr/>
        </p:nvSpPr>
        <p:spPr>
          <a:xfrm>
            <a:off x="666761" y="1394035"/>
            <a:ext cx="10096661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OC w życiu prywatnym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89B92553-33CF-7121-AB7D-C894A5CA264F}"/>
              </a:ext>
            </a:extLst>
          </p:cNvPr>
          <p:cNvSpPr txBox="1"/>
          <p:nvPr/>
        </p:nvSpPr>
        <p:spPr>
          <a:xfrm>
            <a:off x="1046123" y="2201531"/>
            <a:ext cx="3223876" cy="1338830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OC w życiu prywatnym członków PTTK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24398-150E-9E14-2503-CF2E95E4AE70}"/>
              </a:ext>
            </a:extLst>
          </p:cNvPr>
          <p:cNvSpPr txBox="1"/>
          <p:nvPr/>
        </p:nvSpPr>
        <p:spPr>
          <a:xfrm>
            <a:off x="5619422" y="1075595"/>
            <a:ext cx="4823673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Jak zgłosić wypadek ubezpieczeniowy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z umowy OC w życiu prywatnym?</a:t>
            </a:r>
          </a:p>
          <a:p>
            <a:pPr>
              <a:spcBef>
                <a:spcPts val="3000"/>
              </a:spcBef>
            </a:pPr>
            <a:r>
              <a:rPr lang="pl-PL" sz="1600" dirty="0"/>
              <a:t>Szkodę do ERGO HESTII można zgłosić: </a:t>
            </a:r>
          </a:p>
          <a:p>
            <a:pPr marL="540000" lvl="1">
              <a:spcBef>
                <a:spcPts val="1800"/>
              </a:spcBef>
            </a:pPr>
            <a:r>
              <a:rPr lang="pl-PL" sz="1600" dirty="0"/>
              <a:t>na adres e-mail: </a:t>
            </a:r>
            <a:r>
              <a:rPr lang="pl-PL" sz="1600" dirty="0">
                <a:hlinkClick r:id="rId2"/>
              </a:rPr>
              <a:t>brokerszkody@ergohestia.pl </a:t>
            </a:r>
            <a:br>
              <a:rPr lang="pl-PL" sz="1600" dirty="0"/>
            </a:br>
            <a:r>
              <a:rPr lang="pl-PL" sz="1600" i="1" dirty="0"/>
              <a:t>załączając formularz „Zgłoszenia szkody” – ZALECANY sposób zgłoszenia wypadku</a:t>
            </a:r>
          </a:p>
          <a:p>
            <a:pPr marL="540000" lvl="1">
              <a:spcBef>
                <a:spcPts val="1800"/>
              </a:spcBef>
            </a:pPr>
            <a:r>
              <a:rPr lang="pl-PL" sz="1600" dirty="0"/>
              <a:t>telefonicznie pod nr telefonu </a:t>
            </a:r>
            <a:r>
              <a:rPr lang="pl-PL" sz="1600" dirty="0">
                <a:latin typeface="+mj-lt"/>
              </a:rPr>
              <a:t>801 107 107 </a:t>
            </a:r>
            <a:br>
              <a:rPr lang="pl-PL" sz="1600" dirty="0"/>
            </a:br>
            <a:r>
              <a:rPr lang="pl-PL" sz="1600" dirty="0"/>
              <a:t>lub </a:t>
            </a:r>
            <a:r>
              <a:rPr lang="pl-PL" sz="1600" dirty="0">
                <a:latin typeface="+mj-lt"/>
              </a:rPr>
              <a:t>58 555 5 555 </a:t>
            </a:r>
          </a:p>
          <a:p>
            <a:pPr marL="540000" lvl="1"/>
            <a:r>
              <a:rPr lang="pl-PL" sz="1600" i="1" dirty="0"/>
              <a:t>(koszt połączenia zgodnie z taryfą operatora)</a:t>
            </a:r>
          </a:p>
          <a:p>
            <a:pPr marL="540000" lvl="1"/>
            <a:endParaRPr lang="pl-PL" sz="1600" dirty="0"/>
          </a:p>
          <a:p>
            <a:pPr marL="540000" lvl="1"/>
            <a:r>
              <a:rPr lang="pl-PL" sz="1600" dirty="0"/>
              <a:t>osobiście w jednostce ERGO HESTIA</a:t>
            </a:r>
          </a:p>
          <a:p>
            <a:pPr marL="540000" lvl="1">
              <a:spcBef>
                <a:spcPts val="2400"/>
              </a:spcBef>
            </a:pPr>
            <a:r>
              <a:rPr lang="pl-PL" sz="1600" dirty="0">
                <a:latin typeface="+mj-lt"/>
              </a:rPr>
              <a:t>WAŻNE: </a:t>
            </a:r>
            <a:r>
              <a:rPr lang="pl-PL" sz="1600" dirty="0"/>
              <a:t>w zgłoszeniu szkody należy podać </a:t>
            </a:r>
            <a:br>
              <a:rPr lang="pl-PL" sz="1600" dirty="0"/>
            </a:br>
            <a:r>
              <a:rPr lang="pl-PL" sz="1600" dirty="0">
                <a:solidFill>
                  <a:srgbClr val="E40521"/>
                </a:solidFill>
                <a:latin typeface="+mj-lt"/>
              </a:rPr>
              <a:t>nr polisy obowiązującej </a:t>
            </a:r>
            <a:r>
              <a:rPr lang="pl-PL" sz="1600" dirty="0"/>
              <a:t>w dniu wypadku (dostępny na stronie </a:t>
            </a:r>
            <a:r>
              <a:rPr lang="pl-PL" sz="1600" dirty="0">
                <a:hlinkClick r:id="rId3"/>
              </a:rPr>
              <a:t>https://pttk.pl/</a:t>
            </a:r>
            <a:r>
              <a:rPr lang="pl-PL" sz="1600" dirty="0"/>
              <a:t>).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5B8A2D7B-E9B6-CF98-6AC7-12218D3D6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D35AD6-9E15-44CC-8D3B-0412CB24B026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>
            <a:extLst>
              <a:ext uri="{FF2B5EF4-FFF2-40B4-BE49-F238E27FC236}">
                <a16:creationId xmlns:a16="http://schemas.microsoft.com/office/drawing/2014/main" id="{D4F61B0E-4662-EA80-B741-5325B577E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99" y="807952"/>
            <a:ext cx="969717" cy="535285"/>
          </a:xfrm>
          <a:prstGeom prst="rect">
            <a:avLst/>
          </a:prstGeom>
        </p:spPr>
      </p:pic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ABEC60C3-950F-00A8-A7CD-CA0753FEDB13}"/>
              </a:ext>
            </a:extLst>
          </p:cNvPr>
          <p:cNvCxnSpPr>
            <a:cxnSpLocks/>
          </p:cNvCxnSpPr>
          <p:nvPr/>
        </p:nvCxnSpPr>
        <p:spPr>
          <a:xfrm>
            <a:off x="5907394" y="5041916"/>
            <a:ext cx="0" cy="737191"/>
          </a:xfrm>
          <a:prstGeom prst="line">
            <a:avLst/>
          </a:prstGeom>
          <a:ln w="38100">
            <a:solidFill>
              <a:srgbClr val="E40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a 28" descr="Znacznik kontur">
            <a:extLst>
              <a:ext uri="{FF2B5EF4-FFF2-40B4-BE49-F238E27FC236}">
                <a16:creationId xmlns:a16="http://schemas.microsoft.com/office/drawing/2014/main" id="{03EC5A11-165C-11AC-3CB7-B7EF53DDDB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5092" y="4424569"/>
            <a:ext cx="361156" cy="361156"/>
          </a:xfrm>
          <a:prstGeom prst="rect">
            <a:avLst/>
          </a:prstGeom>
        </p:spPr>
      </p:pic>
      <p:pic>
        <p:nvPicPr>
          <p:cNvPr id="31" name="Grafika 30" descr="Zestaw głośnomówiący kontur">
            <a:extLst>
              <a:ext uri="{FF2B5EF4-FFF2-40B4-BE49-F238E27FC236}">
                <a16:creationId xmlns:a16="http://schemas.microsoft.com/office/drawing/2014/main" id="{1E54B588-6752-5658-E4CB-6E72B2ABC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5092" y="3684464"/>
            <a:ext cx="361156" cy="361156"/>
          </a:xfrm>
          <a:prstGeom prst="rect">
            <a:avLst/>
          </a:prstGeom>
        </p:spPr>
      </p:pic>
      <p:pic>
        <p:nvPicPr>
          <p:cNvPr id="33" name="Grafika 32" descr="Adres e-mail kontur">
            <a:extLst>
              <a:ext uri="{FF2B5EF4-FFF2-40B4-BE49-F238E27FC236}">
                <a16:creationId xmlns:a16="http://schemas.microsoft.com/office/drawing/2014/main" id="{3159E707-3421-CD0C-6B33-7E7E7B746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9053" y="2769190"/>
            <a:ext cx="296681" cy="296681"/>
          </a:xfrm>
          <a:prstGeom prst="rect">
            <a:avLst/>
          </a:prstGeom>
        </p:spPr>
      </p:pic>
      <p:sp>
        <p:nvSpPr>
          <p:cNvPr id="9" name="Prostokąt 1">
            <a:extLst>
              <a:ext uri="{FF2B5EF4-FFF2-40B4-BE49-F238E27FC236}">
                <a16:creationId xmlns:a16="http://schemas.microsoft.com/office/drawing/2014/main" id="{9051DCB7-C400-32AB-6054-5B78CBB41811}"/>
              </a:ext>
            </a:extLst>
          </p:cNvPr>
          <p:cNvSpPr/>
          <p:nvPr/>
        </p:nvSpPr>
        <p:spPr>
          <a:xfrm>
            <a:off x="10415954" y="364188"/>
            <a:ext cx="1776046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0CBE6607-A830-6415-17C3-0114D3E48129}"/>
              </a:ext>
            </a:extLst>
          </p:cNvPr>
          <p:cNvSpPr txBox="1"/>
          <p:nvPr/>
        </p:nvSpPr>
        <p:spPr>
          <a:xfrm>
            <a:off x="10415954" y="389024"/>
            <a:ext cx="17760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OC W ŻYCIU PRYWATNYM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56F573E1-C955-2EAD-07DF-209C956C0A14}"/>
              </a:ext>
            </a:extLst>
          </p:cNvPr>
          <p:cNvSpPr/>
          <p:nvPr/>
        </p:nvSpPr>
        <p:spPr>
          <a:xfrm>
            <a:off x="5266727" y="816898"/>
            <a:ext cx="5416060" cy="5308410"/>
          </a:xfrm>
          <a:prstGeom prst="rect">
            <a:avLst/>
          </a:prstGeom>
          <a:noFill/>
          <a:ln w="19050">
            <a:solidFill>
              <a:srgbClr val="0232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0AA8E1D-EB70-00B5-AE62-754A4770E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9392" y="3874190"/>
            <a:ext cx="2442539" cy="29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23267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03886-B826-53B2-9A26-BF159EFA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047280-0CD8-4714-7C4A-7246486BA9DA}"/>
              </a:ext>
            </a:extLst>
          </p:cNvPr>
          <p:cNvSpPr txBox="1"/>
          <p:nvPr/>
        </p:nvSpPr>
        <p:spPr>
          <a:xfrm>
            <a:off x="2930769" y="2890391"/>
            <a:ext cx="58973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+mj-lt"/>
              </a:rPr>
              <a:t>Ubezpieczenie NNW uczestników imprez PTTK</a:t>
            </a:r>
          </a:p>
        </p:txBody>
      </p:sp>
      <p:pic>
        <p:nvPicPr>
          <p:cNvPr id="5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AD9F6000-F390-6686-0A13-D5453F1E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/>
          <a:stretch>
            <a:fillRect/>
          </a:stretch>
        </p:blipFill>
        <p:spPr>
          <a:xfrm>
            <a:off x="5399407" y="1765155"/>
            <a:ext cx="835654" cy="100128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88F1CE1-5AC2-3A4A-CDCA-EBE5388A54C7}"/>
              </a:ext>
            </a:extLst>
          </p:cNvPr>
          <p:cNvSpPr txBox="1"/>
          <p:nvPr/>
        </p:nvSpPr>
        <p:spPr>
          <a:xfrm>
            <a:off x="2930768" y="3907265"/>
            <a:ext cx="5897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</a:rPr>
              <a:t>(krótkoterminowe)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F35B0-504F-E0F2-EC51-26F9CFC47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7E56DB0F-8723-64FA-A7CF-9E5D35C3B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5229" y="0"/>
            <a:ext cx="2416770" cy="6858000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AF45665C-69EE-A49B-A674-7813EC9CBD12}"/>
              </a:ext>
            </a:extLst>
          </p:cNvPr>
          <p:cNvSpPr txBox="1"/>
          <p:nvPr/>
        </p:nvSpPr>
        <p:spPr>
          <a:xfrm>
            <a:off x="1248346" y="767264"/>
            <a:ext cx="7215716" cy="4524317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NNW uczestników imprez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70D001D-FF99-423F-3A17-F49B5D322FD5}"/>
              </a:ext>
            </a:extLst>
          </p:cNvPr>
          <p:cNvSpPr txBox="1"/>
          <p:nvPr/>
        </p:nvSpPr>
        <p:spPr>
          <a:xfrm>
            <a:off x="1324306" y="1200262"/>
            <a:ext cx="4540077" cy="923332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 uczestników imprez PTTK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39C43-DB14-89ED-C443-0B29ECDD62A0}"/>
              </a:ext>
            </a:extLst>
          </p:cNvPr>
          <p:cNvSpPr txBox="1"/>
          <p:nvPr/>
        </p:nvSpPr>
        <p:spPr>
          <a:xfrm>
            <a:off x="1813147" y="2362410"/>
            <a:ext cx="609406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Umowa generalna ZG PTTK </a:t>
            </a:r>
            <a:br>
              <a:rPr lang="pl-PL" dirty="0"/>
            </a:br>
            <a:r>
              <a:rPr lang="pl-PL" dirty="0"/>
              <a:t>Ergo Hestia (umowa do 31.03.2029r.)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Ubezpieczony </a:t>
            </a:r>
            <a:br>
              <a:rPr lang="pl-PL" dirty="0">
                <a:latin typeface="+mj-lt"/>
              </a:rPr>
            </a:br>
            <a:r>
              <a:rPr lang="pl-PL" dirty="0"/>
              <a:t>uczestnik imprezy PTTK (lub współorganizowanej przez PTTK) zgłoszony do  Ergo Hestii przed rozpoczęciem imprezy</a:t>
            </a:r>
          </a:p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Do zgłoszenia potrzeba</a:t>
            </a:r>
            <a:br>
              <a:rPr lang="pl-PL" dirty="0"/>
            </a:br>
            <a:r>
              <a:rPr lang="pl-PL" dirty="0"/>
              <a:t>imię i nazwisko; datę urodzenia lub nr PESEL; datę imprezy (okres ubezpieczenia). Wybór WARIANTU (w NNW jeden wspólny dla całej grupy; w OPCJACH (</a:t>
            </a:r>
            <a:r>
              <a:rPr lang="pl-PL" dirty="0" err="1"/>
              <a:t>kl</a:t>
            </a:r>
            <a:r>
              <a:rPr lang="pl-PL" dirty="0"/>
              <a:t>) i kosztach rezygnacji z imprezy dla każdej osoby można wybrać wg dostępnych sum ubezpieczenia.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3A54FABF-0C75-465C-DB5C-6EA533F0E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235167-C42E-97B5-39E7-563F0E4FA092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EC1B292-2652-1BA9-09D5-DC5353D7AF3F}"/>
              </a:ext>
            </a:extLst>
          </p:cNvPr>
          <p:cNvSpPr/>
          <p:nvPr/>
        </p:nvSpPr>
        <p:spPr>
          <a:xfrm>
            <a:off x="1440598" y="2444772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377F518-24D9-92A3-BDB7-649B51F48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12" y="1307123"/>
            <a:ext cx="1236003" cy="682274"/>
          </a:xfrm>
          <a:prstGeom prst="rect">
            <a:avLst/>
          </a:prstGeom>
        </p:spPr>
      </p:pic>
      <p:sp>
        <p:nvSpPr>
          <p:cNvPr id="8" name="Prostokąt 1">
            <a:extLst>
              <a:ext uri="{FF2B5EF4-FFF2-40B4-BE49-F238E27FC236}">
                <a16:creationId xmlns:a16="http://schemas.microsoft.com/office/drawing/2014/main" id="{3860C20C-5926-416C-B928-15C1AFA1DADF}"/>
              </a:ext>
            </a:extLst>
          </p:cNvPr>
          <p:cNvSpPr/>
          <p:nvPr/>
        </p:nvSpPr>
        <p:spPr>
          <a:xfrm>
            <a:off x="10257692" y="364188"/>
            <a:ext cx="1934308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5BE82EF6-B9EE-1403-6EF4-2B2A9FC0000B}"/>
              </a:ext>
            </a:extLst>
          </p:cNvPr>
          <p:cNvSpPr txBox="1"/>
          <p:nvPr/>
        </p:nvSpPr>
        <p:spPr>
          <a:xfrm>
            <a:off x="10257692" y="389024"/>
            <a:ext cx="19343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 UCZESTNIKÓW IMPREZ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2F28672-83CD-2D2D-37C0-5360EC51825F}"/>
              </a:ext>
            </a:extLst>
          </p:cNvPr>
          <p:cNvSpPr/>
          <p:nvPr/>
        </p:nvSpPr>
        <p:spPr>
          <a:xfrm>
            <a:off x="1440598" y="3242407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4ABE8BA-0AAA-C7A8-BF04-4BD792C667A1}"/>
              </a:ext>
            </a:extLst>
          </p:cNvPr>
          <p:cNvSpPr/>
          <p:nvPr/>
        </p:nvSpPr>
        <p:spPr>
          <a:xfrm>
            <a:off x="1440598" y="4275786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42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BC2E4-7C86-E808-15B6-0B31B748A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6F1B6256-30DE-A88F-5716-D6C5041C9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5231" y="0"/>
            <a:ext cx="2416767" cy="685800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FD07A16D-4C69-73B9-1274-6FDA4EEBDCC8}"/>
              </a:ext>
            </a:extLst>
          </p:cNvPr>
          <p:cNvSpPr txBox="1"/>
          <p:nvPr/>
        </p:nvSpPr>
        <p:spPr>
          <a:xfrm>
            <a:off x="2125800" y="244809"/>
            <a:ext cx="7557462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 uczestników imprez PTTK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23FC3-03DF-B838-5684-9994EDD30BE5}"/>
              </a:ext>
            </a:extLst>
          </p:cNvPr>
          <p:cNvSpPr txBox="1"/>
          <p:nvPr/>
        </p:nvSpPr>
        <p:spPr>
          <a:xfrm>
            <a:off x="1155603" y="1219405"/>
            <a:ext cx="81114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pl-PL" sz="1600" dirty="0"/>
              <a:t>Dla ubezpieczenia następstw nieszczęśliwych wypadków (NNW) wynosi: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dla wariantu I (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NNW 20.000 PLN) </a:t>
            </a:r>
            <a:r>
              <a:rPr lang="pl-PL" sz="1600" dirty="0"/>
              <a:t>za 1 dzień udzielania ochrony ubezpieczeniowej wynosi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0,50 PLN </a:t>
            </a:r>
            <a:r>
              <a:rPr lang="pl-PL" sz="1600" dirty="0"/>
              <a:t>za osobę,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dla wariantu II (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NNW 40.000 PLN)</a:t>
            </a:r>
            <a:r>
              <a:rPr lang="pl-PL" sz="1600" dirty="0">
                <a:solidFill>
                  <a:srgbClr val="023267"/>
                </a:solidFill>
              </a:rPr>
              <a:t> </a:t>
            </a:r>
            <a:r>
              <a:rPr lang="pl-PL" sz="1600" dirty="0"/>
              <a:t>za 1 dzień udzielania ochrony ubezpieczeniowej wynosi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1,00 PLN </a:t>
            </a:r>
            <a:r>
              <a:rPr lang="pl-PL" sz="1600" dirty="0"/>
              <a:t>za osobę,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dla wariantu III (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NNW 60.000 PLN) </a:t>
            </a:r>
            <a:r>
              <a:rPr lang="pl-PL" sz="1600" dirty="0"/>
              <a:t>za 1 dzień udzielania ochrony ubezpieczeniowej wynosi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1,50 PLN </a:t>
            </a:r>
            <a:r>
              <a:rPr lang="pl-PL" sz="1600" dirty="0"/>
              <a:t>za osobę,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arenR" startAt="2"/>
            </a:pPr>
            <a:r>
              <a:rPr lang="pl-PL" sz="1600" dirty="0"/>
              <a:t>Dla ubezpieczenia podczas podróży (kosztów leczenia za granicą (KL)) wynosi: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dla opcji I (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KL 20.000 PLN) </a:t>
            </a:r>
            <a:r>
              <a:rPr lang="pl-PL" sz="1600" dirty="0"/>
              <a:t>za 1 dzień udzielania ochrony ubezpieczeniowej wynosi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1,00 PLN </a:t>
            </a:r>
            <a:r>
              <a:rPr lang="pl-PL" sz="1600" dirty="0"/>
              <a:t>za osobę,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dla opcji II (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KL 40.000 PLN) </a:t>
            </a:r>
            <a:r>
              <a:rPr lang="pl-PL" sz="1600" dirty="0"/>
              <a:t>za 1 dzień udzielania ochrony ubezpieczeniowej wynosi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1,50 PLN </a:t>
            </a:r>
            <a:r>
              <a:rPr lang="pl-PL" sz="1600" dirty="0"/>
              <a:t>za osobę, </a:t>
            </a:r>
          </a:p>
          <a:p>
            <a:pPr marL="720000" lvl="1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dla opcji III (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KL 60.000 PLN) </a:t>
            </a:r>
            <a:r>
              <a:rPr lang="pl-PL" sz="1600" dirty="0"/>
              <a:t>za 1 dzień udzielania ochrony ubezpieczeniowej wynosi</a:t>
            </a:r>
            <a:r>
              <a:rPr lang="pl-PL" sz="1600" dirty="0">
                <a:latin typeface="+mj-lt"/>
              </a:rPr>
              <a:t>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2,50 PLN </a:t>
            </a:r>
            <a:r>
              <a:rPr lang="pl-PL" sz="1600" dirty="0"/>
              <a:t>za osobę,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arenR" startAt="2"/>
            </a:pPr>
            <a:r>
              <a:rPr lang="pl-PL" sz="1600" dirty="0"/>
              <a:t>Dla ubezpieczenia kosztów rezygnacji z imprezy wynosi 200 PLN za osobę.</a:t>
            </a:r>
          </a:p>
          <a:p>
            <a:pPr marL="720000" indent="-285750">
              <a:buFont typeface="Arial" panose="020B0604020202020204" pitchFamily="34" charset="0"/>
              <a:buChar char="•"/>
            </a:pPr>
            <a:r>
              <a:rPr lang="pl-PL" sz="1600" dirty="0"/>
              <a:t>Suma ubezpieczenia wynosi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5 000 PLN</a:t>
            </a:r>
          </a:p>
          <a:p>
            <a:pPr marL="434250"/>
            <a:endParaRPr lang="pl-PL" sz="1600" dirty="0">
              <a:solidFill>
                <a:srgbClr val="023267"/>
              </a:solidFill>
              <a:latin typeface="+mj-lt"/>
            </a:endParaRPr>
          </a:p>
          <a:p>
            <a:pPr marL="434250"/>
            <a:r>
              <a:rPr lang="pl-PL" sz="1600" dirty="0"/>
              <a:t>Zakres </a:t>
            </a:r>
            <a:r>
              <a:rPr lang="pl-PL" sz="1600"/>
              <a:t>terytorialny: KL </a:t>
            </a:r>
            <a:r>
              <a:rPr lang="pl-PL" sz="1600" dirty="0"/>
              <a:t>- na całym świecie, z wyłączeniem zdarzeń ubezpieczeniowych na terenie USA, Kanady, Chin i Japonii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BF73EC96-FEE3-5BE3-2C68-A4B2B11C9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FA0B12-4DD9-4454-E94A-E13D10B968B4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C29AFB4D-7662-F148-E038-CE8900007BCE}"/>
              </a:ext>
            </a:extLst>
          </p:cNvPr>
          <p:cNvSpPr/>
          <p:nvPr/>
        </p:nvSpPr>
        <p:spPr>
          <a:xfrm>
            <a:off x="10257692" y="364188"/>
            <a:ext cx="1934308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BE3EDEA7-2E42-F163-9998-4516B2BD9085}"/>
              </a:ext>
            </a:extLst>
          </p:cNvPr>
          <p:cNvSpPr txBox="1"/>
          <p:nvPr/>
        </p:nvSpPr>
        <p:spPr>
          <a:xfrm>
            <a:off x="10257692" y="389024"/>
            <a:ext cx="19343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 UCZESTNIKÓW IMPREZ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1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6C33B-F329-4A13-6B3A-FD8CC4AF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4">
            <a:extLst>
              <a:ext uri="{FF2B5EF4-FFF2-40B4-BE49-F238E27FC236}">
                <a16:creationId xmlns:a16="http://schemas.microsoft.com/office/drawing/2014/main" id="{B6C7EF63-7CD0-AACB-2AB4-B433CA3361F5}"/>
              </a:ext>
            </a:extLst>
          </p:cNvPr>
          <p:cNvSpPr txBox="1"/>
          <p:nvPr/>
        </p:nvSpPr>
        <p:spPr>
          <a:xfrm>
            <a:off x="1248346" y="767264"/>
            <a:ext cx="7215716" cy="4524317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NNW uczestników imprez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CD97716A-7058-CC8C-36EA-D893F4A6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13937C-1192-7F1E-619C-8C89CB90C056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551ECE0E-68EB-9EBD-260E-2BF63ED66D8F}"/>
              </a:ext>
            </a:extLst>
          </p:cNvPr>
          <p:cNvSpPr/>
          <p:nvPr/>
        </p:nvSpPr>
        <p:spPr>
          <a:xfrm>
            <a:off x="10257692" y="364188"/>
            <a:ext cx="1934308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055725E9-0E1D-CF83-F5CC-66266892EB96}"/>
              </a:ext>
            </a:extLst>
          </p:cNvPr>
          <p:cNvSpPr txBox="1"/>
          <p:nvPr/>
        </p:nvSpPr>
        <p:spPr>
          <a:xfrm>
            <a:off x="10257692" y="389024"/>
            <a:ext cx="19343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 UCZESTNIKÓW IMPREZ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CBACA3C-E60F-D614-F17E-D9C2AB21C0CD}"/>
              </a:ext>
            </a:extLst>
          </p:cNvPr>
          <p:cNvSpPr txBox="1"/>
          <p:nvPr/>
        </p:nvSpPr>
        <p:spPr>
          <a:xfrm>
            <a:off x="4759408" y="1144317"/>
            <a:ext cx="695194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+mj-lt"/>
              </a:rPr>
              <a:t>KOSZTY </a:t>
            </a:r>
            <a:r>
              <a:rPr lang="pl-PL" sz="1600">
                <a:latin typeface="+mj-lt"/>
              </a:rPr>
              <a:t>REZYGNACJI: Wysokość </a:t>
            </a:r>
            <a:r>
              <a:rPr lang="pl-PL" sz="1600" dirty="0">
                <a:latin typeface="+mj-lt"/>
              </a:rPr>
              <a:t>sumy ubezpieczenia wynosi 5 000 PLN dla każdego ubezpieczonego. Wysokość składki za osobę wynosi 200 PLN. </a:t>
            </a:r>
          </a:p>
          <a:p>
            <a:endParaRPr lang="pl-PL" sz="1600" dirty="0"/>
          </a:p>
          <a:p>
            <a:pPr marL="342900" indent="-342900">
              <a:buClr>
                <a:srgbClr val="E40521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śmierci ubezpieczonego, współuczestnika podróży lub osób mu bliskich, </a:t>
            </a:r>
          </a:p>
          <a:p>
            <a:pPr marL="342900" indent="-342900">
              <a:buClr>
                <a:srgbClr val="E40521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nagłego zachorowania lub nieszczęśliwego wypadku </a:t>
            </a:r>
            <a:r>
              <a:rPr lang="pl-PL" sz="1600" dirty="0"/>
              <a:t>ubezpieczonego, </a:t>
            </a:r>
            <a:br>
              <a:rPr lang="pl-PL" sz="1600" dirty="0"/>
            </a:br>
            <a:r>
              <a:rPr lang="pl-PL" sz="1600" dirty="0"/>
              <a:t>na podstawie zaświadczenia lekarskiego o braku możliwości podróżowania z powodu nagłego zachorowania lub nieszczęśliwego wypadku, </a:t>
            </a:r>
          </a:p>
          <a:p>
            <a:pPr marL="342900" indent="-342900">
              <a:buClr>
                <a:srgbClr val="E40521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/>
              <a:t>nagłego zachorowania lub nieszczęśliwego wypadku </a:t>
            </a:r>
            <a:r>
              <a:rPr lang="pl-PL" sz="1600" dirty="0">
                <a:latin typeface="+mj-lt"/>
              </a:rPr>
              <a:t>osoby bliskiej ubezpieczonego</a:t>
            </a:r>
            <a:r>
              <a:rPr lang="pl-PL" sz="1600" dirty="0"/>
              <a:t>, wymagającego opieki ubezpieczonego na podstawie zaświadczenia lekarskiego, </a:t>
            </a:r>
          </a:p>
          <a:p>
            <a:pPr marL="342900" indent="-342900">
              <a:buClr>
                <a:srgbClr val="E40521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utraty, zniszczenia lub uszkodzenia mienia </a:t>
            </a:r>
            <a:r>
              <a:rPr lang="pl-PL" sz="1600" dirty="0"/>
              <a:t>stanowiącego własność ubezpieczonego lub osoby mu bliskiej, w wyniku kradzieży z włamaniem lub rabunku, kradzieży pojazdu lub pożaru, które powoduje konieczność dokonania czynności wymagających jego obecności w kraju stałego pobytu ubezpieczonego, potwierdzonego stosownymi dokumentami, </a:t>
            </a:r>
          </a:p>
          <a:p>
            <a:pPr marL="342900" indent="-342900">
              <a:buClr>
                <a:srgbClr val="E40521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>
                <a:latin typeface="+mj-lt"/>
              </a:rPr>
              <a:t>wystąpienia szkody powstałej w wyniku kradzieży z włamaniem lub rabunku</a:t>
            </a:r>
            <a:r>
              <a:rPr lang="pl-PL" sz="1600" dirty="0"/>
              <a:t>, kradzieży pojazdu lub pożaru w zakładzie pracy, w którym ubezpieczony jest pracodawcą, wymagającej jego obecności w kraju stałego pobytu Ubezpieczonego, potwierdzonego stosownymi dokumentami.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A43A88F-BC5A-804A-7B13-8ACB2AC0E816}"/>
              </a:ext>
            </a:extLst>
          </p:cNvPr>
          <p:cNvSpPr txBox="1"/>
          <p:nvPr/>
        </p:nvSpPr>
        <p:spPr>
          <a:xfrm>
            <a:off x="2125800" y="244809"/>
            <a:ext cx="7557462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 uczestników imprez PTTK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C1A991E1-21CA-8437-1056-60EC6A4B303C}"/>
              </a:ext>
            </a:extLst>
          </p:cNvPr>
          <p:cNvSpPr txBox="1"/>
          <p:nvPr/>
        </p:nvSpPr>
        <p:spPr>
          <a:xfrm>
            <a:off x="975247" y="2229940"/>
            <a:ext cx="321047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E40521"/>
                </a:solidFill>
                <a:latin typeface="+mj-lt"/>
              </a:rPr>
              <a:t>NOWOŚĆ OD 01.04.2026 </a:t>
            </a:r>
          </a:p>
          <a:p>
            <a:pPr>
              <a:spcBef>
                <a:spcPts val="1200"/>
              </a:spcBef>
            </a:pPr>
            <a:r>
              <a:rPr lang="pl-PL" sz="1600" dirty="0"/>
              <a:t>Koszty rezygnacji z imprezy </a:t>
            </a:r>
            <a:br>
              <a:rPr lang="pl-PL" sz="1600" dirty="0"/>
            </a:br>
            <a:r>
              <a:rPr lang="pl-PL" sz="1600" dirty="0"/>
              <a:t>w postaci depozytów i zaliczek wpłaconych na poczet kosztów transportów i zakwaterowania, które nie podlegają zwrotowi </a:t>
            </a:r>
            <a:br>
              <a:rPr lang="pl-PL" sz="1600" dirty="0"/>
            </a:br>
            <a:r>
              <a:rPr lang="pl-PL" sz="1600" dirty="0"/>
              <a:t>z innych źródeł, pod warunkiem </a:t>
            </a:r>
            <a:br>
              <a:rPr lang="pl-PL" sz="1600" dirty="0"/>
            </a:br>
            <a:r>
              <a:rPr lang="pl-PL" sz="1600" dirty="0"/>
              <a:t>że rezygnacja z podróży nastąpiła wskutek </a:t>
            </a:r>
            <a:r>
              <a:rPr lang="pl-PL" sz="1600" dirty="0">
                <a:solidFill>
                  <a:srgbClr val="E40521"/>
                </a:solidFill>
                <a:latin typeface="+mj-lt"/>
              </a:rPr>
              <a:t>jednego z poniższych zdarzeń</a:t>
            </a:r>
            <a:r>
              <a:rPr lang="pl-PL" sz="1600" dirty="0"/>
              <a:t>.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E31CEE76-A2EB-C5E7-F349-CCEF5AED70BF}"/>
              </a:ext>
            </a:extLst>
          </p:cNvPr>
          <p:cNvSpPr/>
          <p:nvPr/>
        </p:nvSpPr>
        <p:spPr>
          <a:xfrm>
            <a:off x="674661" y="1890155"/>
            <a:ext cx="3663461" cy="3401426"/>
          </a:xfrm>
          <a:prstGeom prst="rect">
            <a:avLst/>
          </a:prstGeom>
          <a:noFill/>
          <a:ln w="19050">
            <a:solidFill>
              <a:srgbClr val="001E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8609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EDC3A-C7CE-7A38-5757-BBA2BEA50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E39DAE4F-7FFD-C9ED-2F38-35030631F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5229" y="0"/>
            <a:ext cx="2416770" cy="6858000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D32CEDC0-8BA2-C0C8-AF09-1C16474B237D}"/>
              </a:ext>
            </a:extLst>
          </p:cNvPr>
          <p:cNvSpPr txBox="1"/>
          <p:nvPr/>
        </p:nvSpPr>
        <p:spPr>
          <a:xfrm>
            <a:off x="2125800" y="244809"/>
            <a:ext cx="7557462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 uczestników imprez PTTK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272D3-30EE-5C89-71AA-6D081AB98AA7}"/>
              </a:ext>
            </a:extLst>
          </p:cNvPr>
          <p:cNvSpPr txBox="1"/>
          <p:nvPr/>
        </p:nvSpPr>
        <p:spPr>
          <a:xfrm>
            <a:off x="634154" y="1862886"/>
            <a:ext cx="3064275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900" dirty="0">
                <a:latin typeface="+mj-lt"/>
              </a:rPr>
              <a:t>Zawarcie umowy ubezpieczenia </a:t>
            </a:r>
            <a:br>
              <a:rPr lang="pl-PL" sz="1900" dirty="0">
                <a:latin typeface="+mj-lt"/>
              </a:rPr>
            </a:br>
            <a:r>
              <a:rPr lang="pl-PL" sz="1900" dirty="0">
                <a:latin typeface="+mj-lt"/>
              </a:rPr>
              <a:t>(objęcie ochroną ubezpieczeniową):</a:t>
            </a:r>
          </a:p>
          <a:p>
            <a:pPr>
              <a:spcBef>
                <a:spcPts val="1200"/>
              </a:spcBef>
            </a:pPr>
            <a:r>
              <a:rPr lang="pl-PL" sz="1900" i="1" dirty="0"/>
              <a:t>„Ochrona ubezpieczeniowa udzielana jest automatycznie, pod warunkiem </a:t>
            </a:r>
            <a:r>
              <a:rPr lang="pl-PL" sz="1900" i="1" dirty="0">
                <a:solidFill>
                  <a:srgbClr val="E40521"/>
                </a:solidFill>
              </a:rPr>
              <a:t>przesłania do ERGO HESTII imiennej listy Ubezpieczonych przed rozpoczęciem imprezy </a:t>
            </a:r>
            <a:r>
              <a:rPr lang="pl-PL" sz="1900" i="1" dirty="0"/>
              <a:t>(…)”</a:t>
            </a:r>
            <a:endParaRPr lang="pl-PL" sz="1900" dirty="0"/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D41FA98A-D925-E368-7233-D99EB7480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A17ECC-6100-0EDC-5292-2F43C69ABAA1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1">
            <a:extLst>
              <a:ext uri="{FF2B5EF4-FFF2-40B4-BE49-F238E27FC236}">
                <a16:creationId xmlns:a16="http://schemas.microsoft.com/office/drawing/2014/main" id="{226FC72E-76F6-E44C-4220-DD2FE7B09A8D}"/>
              </a:ext>
            </a:extLst>
          </p:cNvPr>
          <p:cNvSpPr/>
          <p:nvPr/>
        </p:nvSpPr>
        <p:spPr>
          <a:xfrm>
            <a:off x="10257692" y="364188"/>
            <a:ext cx="1934308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F323C6E3-ECD6-7F59-9B77-E367DD2AF0C6}"/>
              </a:ext>
            </a:extLst>
          </p:cNvPr>
          <p:cNvSpPr txBox="1"/>
          <p:nvPr/>
        </p:nvSpPr>
        <p:spPr>
          <a:xfrm>
            <a:off x="10257692" y="389024"/>
            <a:ext cx="19343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 UCZESTNIKÓW IMPREZ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5F1FBCE-1DAE-A6C9-B582-F60D71734923}"/>
              </a:ext>
            </a:extLst>
          </p:cNvPr>
          <p:cNvSpPr txBox="1"/>
          <p:nvPr/>
        </p:nvSpPr>
        <p:spPr>
          <a:xfrm>
            <a:off x="4312532" y="1726036"/>
            <a:ext cx="45546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dirty="0">
                <a:latin typeface="+mj-lt"/>
              </a:rPr>
              <a:t>Zgłoszenie do ubezpieczenia</a:t>
            </a:r>
            <a:r>
              <a:rPr lang="pl-PL" sz="1600" dirty="0"/>
              <a:t>: </a:t>
            </a:r>
          </a:p>
          <a:p>
            <a:pPr lvl="1">
              <a:spcBef>
                <a:spcPts val="1200"/>
              </a:spcBef>
              <a:buSzPct val="80000"/>
            </a:pPr>
            <a:r>
              <a:rPr lang="pl-PL" sz="1600" dirty="0"/>
              <a:t>wymagana </a:t>
            </a:r>
            <a:r>
              <a:rPr lang="pl-PL" sz="1600" dirty="0">
                <a:cs typeface="Poppins" panose="00000500000000000000" pitchFamily="2" charset="-18"/>
                <a:hlinkClick r:id="rId4" action="ppaction://hlinkfile"/>
              </a:rPr>
              <a:t>imienna lista </a:t>
            </a:r>
            <a:endParaRPr lang="pl-PL" sz="1600" dirty="0"/>
          </a:p>
          <a:p>
            <a:pPr lvl="1">
              <a:spcBef>
                <a:spcPts val="1200"/>
              </a:spcBef>
              <a:buSzPct val="80000"/>
            </a:pPr>
            <a:r>
              <a:rPr lang="pl-PL" sz="1600" dirty="0"/>
              <a:t>formularz </a:t>
            </a:r>
            <a:r>
              <a:rPr lang="pl-PL" sz="1600" dirty="0">
                <a:hlinkClick r:id="rId5" action="ppaction://hlinkfile"/>
              </a:rPr>
              <a:t>rozliczenia składki </a:t>
            </a:r>
            <a:r>
              <a:rPr lang="pl-PL" sz="1600" dirty="0"/>
              <a:t>mailem na adres: </a:t>
            </a:r>
            <a:r>
              <a:rPr lang="pl-PL" sz="1600" dirty="0">
                <a:hlinkClick r:id="rId6"/>
              </a:rPr>
              <a:t>anna.bialoskorska@ergohestia.pl </a:t>
            </a:r>
            <a:endParaRPr lang="pl-PL" sz="1600" dirty="0"/>
          </a:p>
          <a:p>
            <a:pPr lvl="1">
              <a:spcBef>
                <a:spcPts val="1200"/>
              </a:spcBef>
              <a:buSzPct val="80000"/>
            </a:pPr>
            <a:r>
              <a:rPr lang="pl-PL" sz="1600" dirty="0"/>
              <a:t>Zachęcamy do zgłoszeń z </a:t>
            </a:r>
            <a:r>
              <a:rPr lang="pl-PL" sz="1600" dirty="0">
                <a:cs typeface="Poppins" panose="00000500000000000000" pitchFamily="2" charset="-18"/>
              </a:rPr>
              <a:t>wykorzystaniem </a:t>
            </a:r>
            <a:r>
              <a:rPr lang="pl-PL" sz="1600" dirty="0">
                <a:cs typeface="Poppins" panose="00000500000000000000" pitchFamily="2" charset="-18"/>
                <a:hlinkClick r:id="rId7" action="ppaction://hlinkfile"/>
              </a:rPr>
              <a:t>pliku EXCEL</a:t>
            </a:r>
            <a:endParaRPr lang="pl-PL" sz="1600" dirty="0">
              <a:cs typeface="Poppins" panose="00000500000000000000" pitchFamily="2" charset="-18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84B7EF87-C49D-6379-A37B-87C3D09DB12F}"/>
              </a:ext>
            </a:extLst>
          </p:cNvPr>
          <p:cNvSpPr txBox="1"/>
          <p:nvPr/>
        </p:nvSpPr>
        <p:spPr>
          <a:xfrm>
            <a:off x="4368734" y="4507303"/>
            <a:ext cx="44984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1600" dirty="0">
                <a:solidFill>
                  <a:srgbClr val="E40521"/>
                </a:solidFill>
                <a:latin typeface="+mj-lt"/>
              </a:rPr>
              <a:t>WAŻNE: </a:t>
            </a:r>
            <a:r>
              <a:rPr lang="pl-PL" sz="1600" dirty="0">
                <a:latin typeface="+mj-lt"/>
              </a:rPr>
              <a:t>Jeden</a:t>
            </a:r>
            <a:r>
              <a:rPr lang="pl-PL" sz="1600" dirty="0"/>
              <a:t> wariant NNW dla wszystkich uczestników danej imprezy (KL – dowolnie)</a:t>
            </a:r>
          </a:p>
          <a:p>
            <a:pPr>
              <a:spcBef>
                <a:spcPts val="1200"/>
              </a:spcBef>
            </a:pPr>
            <a:r>
              <a:rPr lang="pl-PL" sz="1600" dirty="0">
                <a:latin typeface="+mj-lt"/>
              </a:rPr>
              <a:t>Koszty rezygnacji możliwe wyłącznie w przypadku wykupu przez uczestnika zakresu ubezpieczenia KL</a:t>
            </a:r>
          </a:p>
        </p:txBody>
      </p:sp>
      <p:pic>
        <p:nvPicPr>
          <p:cNvPr id="13" name="Grafika 12" descr="Podkładka — zaznaczone kontur">
            <a:extLst>
              <a:ext uri="{FF2B5EF4-FFF2-40B4-BE49-F238E27FC236}">
                <a16:creationId xmlns:a16="http://schemas.microsoft.com/office/drawing/2014/main" id="{B808DE88-5762-4F0D-7C5D-95CC9B093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9436" y="2234272"/>
            <a:ext cx="307200" cy="307200"/>
          </a:xfrm>
          <a:prstGeom prst="rect">
            <a:avLst/>
          </a:prstGeom>
        </p:spPr>
      </p:pic>
      <p:pic>
        <p:nvPicPr>
          <p:cNvPr id="15" name="Grafika 14" descr="Lista kontur">
            <a:extLst>
              <a:ext uri="{FF2B5EF4-FFF2-40B4-BE49-F238E27FC236}">
                <a16:creationId xmlns:a16="http://schemas.microsoft.com/office/drawing/2014/main" id="{3D69E678-9B0E-50DB-6B89-3C6409AAB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9436" y="2771696"/>
            <a:ext cx="307200" cy="3072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D861D0A-A7A7-BE42-C382-513AC212C0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49" y="3339885"/>
            <a:ext cx="228603" cy="228603"/>
          </a:xfrm>
          <a:prstGeom prst="rect">
            <a:avLst/>
          </a:prstGeom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8975D21C-7ED7-8BDA-107B-3517F89396B6}"/>
              </a:ext>
            </a:extLst>
          </p:cNvPr>
          <p:cNvSpPr/>
          <p:nvPr/>
        </p:nvSpPr>
        <p:spPr>
          <a:xfrm>
            <a:off x="4032279" y="1430884"/>
            <a:ext cx="5075249" cy="2649081"/>
          </a:xfrm>
          <a:prstGeom prst="rect">
            <a:avLst/>
          </a:prstGeom>
          <a:noFill/>
          <a:ln w="19050">
            <a:solidFill>
              <a:srgbClr val="001E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23597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23267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DA29F-489E-C9A5-1FB9-F6BBC9572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A96F14-76A4-ECF3-EAF9-914949F42B6E}"/>
              </a:ext>
            </a:extLst>
          </p:cNvPr>
          <p:cNvSpPr txBox="1"/>
          <p:nvPr/>
        </p:nvSpPr>
        <p:spPr>
          <a:xfrm>
            <a:off x="2272946" y="3333279"/>
            <a:ext cx="7405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+mj-lt"/>
              </a:rPr>
              <a:t>Podsumowanie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B07535D8-EF89-3378-7C76-BABF1154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/>
          <a:stretch>
            <a:fillRect/>
          </a:stretch>
        </p:blipFill>
        <p:spPr>
          <a:xfrm>
            <a:off x="5557669" y="2251663"/>
            <a:ext cx="835654" cy="10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92E9DF89-82C6-CBD5-7D80-163F86AF2018}"/>
              </a:ext>
            </a:extLst>
          </p:cNvPr>
          <p:cNvSpPr txBox="1"/>
          <p:nvPr/>
        </p:nvSpPr>
        <p:spPr>
          <a:xfrm>
            <a:off x="752517" y="1821584"/>
            <a:ext cx="8304380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Więcej informacji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A1E370F3-6D0F-F037-1590-6836349E8199}"/>
              </a:ext>
            </a:extLst>
          </p:cNvPr>
          <p:cNvSpPr txBox="1"/>
          <p:nvPr/>
        </p:nvSpPr>
        <p:spPr>
          <a:xfrm>
            <a:off x="1340879" y="2560248"/>
            <a:ext cx="3430413" cy="1569662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3200" dirty="0">
                <a:solidFill>
                  <a:srgbClr val="023267"/>
                </a:solidFill>
                <a:latin typeface="+mj-lt"/>
              </a:rPr>
              <a:t>Gdzie znajdę więcej informacji?</a:t>
            </a:r>
          </a:p>
        </p:txBody>
      </p:sp>
      <p:pic>
        <p:nvPicPr>
          <p:cNvPr id="4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14A1EAB6-0E1F-8F9A-0B34-17B8FD3C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2FC6AA-29E4-6549-FE87-A08C5783C712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E90BFC0-B920-EFDB-1784-853E14FCE1AC}"/>
              </a:ext>
            </a:extLst>
          </p:cNvPr>
          <p:cNvSpPr txBox="1"/>
          <p:nvPr/>
        </p:nvSpPr>
        <p:spPr>
          <a:xfrm>
            <a:off x="5359654" y="1574227"/>
            <a:ext cx="63530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Strona PTTK </a:t>
            </a:r>
            <a:r>
              <a:rPr lang="pl-PL" dirty="0">
                <a:hlinkClick r:id="rId3"/>
              </a:rPr>
              <a:t>https://pttk.pl/</a:t>
            </a:r>
            <a:r>
              <a:rPr lang="pl-PL" dirty="0"/>
              <a:t>).</a:t>
            </a:r>
            <a:endParaRPr lang="pl-PL" dirty="0">
              <a:latin typeface="+mj-lt"/>
            </a:endParaRPr>
          </a:p>
          <a:p>
            <a:endParaRPr lang="pl-PL" dirty="0"/>
          </a:p>
          <a:p>
            <a:r>
              <a:rPr lang="pl-PL" dirty="0">
                <a:latin typeface="+mj-lt"/>
              </a:rPr>
              <a:t>U brokera ubezpieczeniowego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solidFill>
                  <a:schemeClr val="tx2"/>
                </a:solidFill>
                <a:latin typeface="+mj-lt"/>
              </a:rPr>
              <a:t>w sprawach ubezpieczeń mienia, OC, D&amp;O, NNW </a:t>
            </a:r>
          </a:p>
          <a:p>
            <a:pPr>
              <a:buSzPct val="80000"/>
            </a:pPr>
            <a:r>
              <a:rPr lang="pl-PL" dirty="0">
                <a:hlinkClick r:id="rId4"/>
              </a:rPr>
              <a:t>r.domeradzki@maxima-fides.pl</a:t>
            </a:r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chemeClr val="tx2"/>
                </a:solidFill>
                <a:latin typeface="+mj-lt"/>
              </a:rPr>
              <a:t>w sprawach ubezpieczenia grupowego na życie   </a:t>
            </a:r>
            <a:r>
              <a:rPr lang="pl-PL" dirty="0">
                <a:hlinkClick r:id="rId5"/>
              </a:rPr>
              <a:t>a.wolska@maxima-fides.pl</a:t>
            </a:r>
            <a:endParaRPr lang="pl-PL" dirty="0"/>
          </a:p>
          <a:p>
            <a:endParaRPr lang="pl-PL" dirty="0"/>
          </a:p>
          <a:p>
            <a:r>
              <a:rPr lang="pl-PL" dirty="0">
                <a:solidFill>
                  <a:schemeClr val="tx2"/>
                </a:solidFill>
                <a:latin typeface="+mj-lt"/>
              </a:rPr>
              <a:t>w sprawach Pracowniczego programu zdrowotnego LUX MED </a:t>
            </a:r>
          </a:p>
          <a:p>
            <a:r>
              <a:rPr lang="pl-PL" dirty="0">
                <a:hlinkClick r:id="rId6"/>
              </a:rPr>
              <a:t>k.klimczak@maxima-fides.pl</a:t>
            </a:r>
            <a:endParaRPr lang="pl-PL" dirty="0"/>
          </a:p>
          <a:p>
            <a:r>
              <a:rPr lang="pl-PL" dirty="0">
                <a:hlinkClick r:id="rId7"/>
              </a:rPr>
              <a:t>k.macinski@maxima-fides.pl</a:t>
            </a:r>
            <a:endParaRPr lang="en-US" dirty="0"/>
          </a:p>
        </p:txBody>
      </p:sp>
      <p:pic>
        <p:nvPicPr>
          <p:cNvPr id="9" name="Grafika 8" descr="Kursor kontur">
            <a:extLst>
              <a:ext uri="{FF2B5EF4-FFF2-40B4-BE49-F238E27FC236}">
                <a16:creationId xmlns:a16="http://schemas.microsoft.com/office/drawing/2014/main" id="{4D6FCB31-C4C2-2C19-1AB3-B6C8852E8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7891" y="1574227"/>
            <a:ext cx="309354" cy="309354"/>
          </a:xfrm>
          <a:prstGeom prst="rect">
            <a:avLst/>
          </a:prstGeom>
        </p:spPr>
      </p:pic>
      <p:pic>
        <p:nvPicPr>
          <p:cNvPr id="15" name="Grafika 14" descr="Tarcza — znacznik wyboru kontur">
            <a:extLst>
              <a:ext uri="{FF2B5EF4-FFF2-40B4-BE49-F238E27FC236}">
                <a16:creationId xmlns:a16="http://schemas.microsoft.com/office/drawing/2014/main" id="{E3F7F3A4-19BA-2E44-C9B0-D8C04E860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7891" y="2120461"/>
            <a:ext cx="309354" cy="3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9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67A3DF59-C2E5-4502-373D-DEE1B2EE9F8D}"/>
              </a:ext>
            </a:extLst>
          </p:cNvPr>
          <p:cNvSpPr txBox="1"/>
          <p:nvPr/>
        </p:nvSpPr>
        <p:spPr>
          <a:xfrm>
            <a:off x="927124" y="1607896"/>
            <a:ext cx="4703658" cy="1569662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Agenda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AAA875E2-D8F6-A92F-FC78-0970A658954A}"/>
              </a:ext>
            </a:extLst>
          </p:cNvPr>
          <p:cNvSpPr txBox="1"/>
          <p:nvPr/>
        </p:nvSpPr>
        <p:spPr>
          <a:xfrm>
            <a:off x="1232004" y="2243708"/>
            <a:ext cx="3976513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Agenda</a:t>
            </a:r>
            <a:endParaRPr kumimoji="0" lang="en-US" sz="2700" i="0" u="none" strike="noStrike" kern="1200" cap="none" spc="0" normalizeH="0" baseline="0" noProof="0" dirty="0">
              <a:ln>
                <a:noFill/>
              </a:ln>
              <a:solidFill>
                <a:srgbClr val="023267"/>
              </a:solidFill>
              <a:effectLst/>
              <a:uLnTx/>
              <a:uFillTx/>
              <a:latin typeface="+mj-lt"/>
              <a:ea typeface="+mn-ea"/>
              <a:cs typeface="Segoe U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C343D-1B38-D143-A849-79E46E6B6A0D}"/>
              </a:ext>
            </a:extLst>
          </p:cNvPr>
          <p:cNvSpPr txBox="1"/>
          <p:nvPr/>
        </p:nvSpPr>
        <p:spPr>
          <a:xfrm>
            <a:off x="1950408" y="3177558"/>
            <a:ext cx="8483695" cy="1702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Segoe UI SemiLight (Body)"/>
              </a:rPr>
              <a:t>Ubezpieczenie OC PTTK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Segoe UI SemiLight (Body)"/>
              </a:rPr>
              <a:t>Ubezpieczenie NNW, KL, KR i bagażu </a:t>
            </a:r>
            <a:r>
              <a:rPr lang="pl-P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członków PTTK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Segoe UI SemiLight (Body)"/>
              </a:rPr>
              <a:t>Ubezpieczenie OC w życiu prywatnym </a:t>
            </a:r>
            <a:r>
              <a:rPr lang="pl-P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członków PTTK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Segoe UI SemiLight (Body)"/>
              </a:rPr>
              <a:t>Ubezpieczenie NNW, KL i kosztów rezygnacji dla </a:t>
            </a:r>
            <a:r>
              <a:rPr lang="pl-PL" dirty="0">
                <a:latin typeface="+mj-lt"/>
              </a:rPr>
              <a:t>uczestników imprez PTTK </a:t>
            </a:r>
            <a:endParaRPr lang="en-US" dirty="0">
              <a:latin typeface="+mj-lt"/>
            </a:endParaRPr>
          </a:p>
        </p:txBody>
      </p:sp>
      <p:pic>
        <p:nvPicPr>
          <p:cNvPr id="6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AB32410C-92A1-D01E-7E58-1F90BC0CC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ABDB0-8FD9-AE02-D4B9-78C6A844D7EE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276BC5D-D899-3B31-13DF-15D374991E96}"/>
              </a:ext>
            </a:extLst>
          </p:cNvPr>
          <p:cNvSpPr txBox="1"/>
          <p:nvPr/>
        </p:nvSpPr>
        <p:spPr>
          <a:xfrm>
            <a:off x="4254528" y="3674565"/>
            <a:ext cx="3467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Dziękujemy</a:t>
            </a:r>
            <a:endParaRPr lang="pl-PL" sz="2400" dirty="0"/>
          </a:p>
        </p:txBody>
      </p:sp>
      <p:pic>
        <p:nvPicPr>
          <p:cNvPr id="3" name="Obraz 2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ABEA3711-E287-3C80-CB9F-ACF6D0A8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71" y="2268418"/>
            <a:ext cx="4641216" cy="11605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66F9A3-D9EE-3263-AA67-D9C89048EA95}"/>
              </a:ext>
            </a:extLst>
          </p:cNvPr>
          <p:cNvSpPr txBox="1"/>
          <p:nvPr/>
        </p:nvSpPr>
        <p:spPr>
          <a:xfrm>
            <a:off x="228600" y="6026894"/>
            <a:ext cx="11734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100" dirty="0"/>
              <a:t>Niniejsza prezentacja nie stanowi oferty w rozumieniu przepisów Kodeksu Cywilnego. Szczegółowe zasady warunków poszczególnych programów ubezpieczeń i usług zdrowotnych, w szczególności dotyczące definicji świadczeń objętych zakresem danej umowy, zakresu odpowiedzialności, </a:t>
            </a:r>
            <a:r>
              <a:rPr lang="pl-PL" sz="1100" dirty="0" err="1"/>
              <a:t>wyłączeń</a:t>
            </a:r>
            <a:r>
              <a:rPr lang="pl-PL" sz="1100" dirty="0"/>
              <a:t>, zasad wypłaty odszkodowań i realizacji świadczeń określają Ogólne warunki ubezpieczeń, Ogólne warunki udzielania świadczeń zdrowotnych oraz pozostałe załączniki do umów zawartych na rzecz PTTK oraz Maxima Fides Service Sp. z o.o. wraz ze zmianami złożonymi w danej ofercie.</a:t>
            </a:r>
          </a:p>
        </p:txBody>
      </p:sp>
    </p:spTree>
    <p:extLst>
      <p:ext uri="{BB962C8B-B14F-4D97-AF65-F5344CB8AC3E}">
        <p14:creationId xmlns:p14="http://schemas.microsoft.com/office/powerpoint/2010/main" val="424660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2326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FD0EE8-ADE7-5B59-8C3D-AC5F1532C643}"/>
              </a:ext>
            </a:extLst>
          </p:cNvPr>
          <p:cNvSpPr txBox="1"/>
          <p:nvPr/>
        </p:nvSpPr>
        <p:spPr>
          <a:xfrm>
            <a:off x="2763374" y="33801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+mj-lt"/>
              </a:rPr>
              <a:t>Ubezpieczenie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OC PTTK</a:t>
            </a:r>
          </a:p>
        </p:txBody>
      </p:sp>
      <p:pic>
        <p:nvPicPr>
          <p:cNvPr id="5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A70DDE14-CD48-AD8B-1298-2CFB22F3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/>
          <a:stretch>
            <a:fillRect/>
          </a:stretch>
        </p:blipFill>
        <p:spPr>
          <a:xfrm>
            <a:off x="5393547" y="2286832"/>
            <a:ext cx="835654" cy="10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BC6185E3-F3CF-6514-9268-CAE0554AD498}"/>
              </a:ext>
            </a:extLst>
          </p:cNvPr>
          <p:cNvSpPr txBox="1"/>
          <p:nvPr/>
        </p:nvSpPr>
        <p:spPr>
          <a:xfrm>
            <a:off x="835108" y="705528"/>
            <a:ext cx="8549215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 err="1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UbezpieczenieOC</a:t>
            </a: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 PTTK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81443B96-8838-F085-E3EA-2E05C71817FC}"/>
              </a:ext>
            </a:extLst>
          </p:cNvPr>
          <p:cNvSpPr txBox="1"/>
          <p:nvPr/>
        </p:nvSpPr>
        <p:spPr>
          <a:xfrm>
            <a:off x="992353" y="1553168"/>
            <a:ext cx="7347369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OC PTTK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224C9-E78F-4BCB-FBB3-39384C8899EB}"/>
              </a:ext>
            </a:extLst>
          </p:cNvPr>
          <p:cNvSpPr txBox="1"/>
          <p:nvPr/>
        </p:nvSpPr>
        <p:spPr>
          <a:xfrm>
            <a:off x="2067818" y="2683873"/>
            <a:ext cx="38785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Umowa ubezpieczenia dla wszystkich jednostek PTTK </a:t>
            </a:r>
          </a:p>
          <a:p>
            <a:r>
              <a:rPr lang="pl-PL" dirty="0"/>
              <a:t>(zawierana na 2 lata, aktualna obowiązuje do 31.03.2028r.)</a:t>
            </a:r>
          </a:p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Zakład ubezpieczeń: </a:t>
            </a:r>
            <a:r>
              <a:rPr lang="pl-PL" dirty="0" err="1"/>
              <a:t>Uniqa</a:t>
            </a:r>
            <a:endParaRPr lang="pl-PL" dirty="0"/>
          </a:p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Ochrona udzielana automatycznie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391FA783-96E2-49B3-DCFC-7E4DC8F28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E4BA78-FA60-8733-B113-C58F69D45B35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A4B2029-6082-EA64-AC12-69D72E9CE58D}"/>
              </a:ext>
            </a:extLst>
          </p:cNvPr>
          <p:cNvSpPr/>
          <p:nvPr/>
        </p:nvSpPr>
        <p:spPr>
          <a:xfrm>
            <a:off x="1701131" y="2760373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">
            <a:extLst>
              <a:ext uri="{FF2B5EF4-FFF2-40B4-BE49-F238E27FC236}">
                <a16:creationId xmlns:a16="http://schemas.microsoft.com/office/drawing/2014/main" id="{248A5D6B-E070-2AE6-1964-FED65BE93D75}"/>
              </a:ext>
            </a:extLst>
          </p:cNvPr>
          <p:cNvSpPr/>
          <p:nvPr/>
        </p:nvSpPr>
        <p:spPr>
          <a:xfrm>
            <a:off x="11131062" y="364188"/>
            <a:ext cx="1060938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4">
            <a:extLst>
              <a:ext uri="{FF2B5EF4-FFF2-40B4-BE49-F238E27FC236}">
                <a16:creationId xmlns:a16="http://schemas.microsoft.com/office/drawing/2014/main" id="{A54C1D9E-9CE6-188F-211A-2BFCCAF8F2BF}"/>
              </a:ext>
            </a:extLst>
          </p:cNvPr>
          <p:cNvSpPr txBox="1"/>
          <p:nvPr/>
        </p:nvSpPr>
        <p:spPr>
          <a:xfrm>
            <a:off x="11131062" y="389024"/>
            <a:ext cx="10609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OC PTTK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E228A5BC-E739-256D-9EB8-5D376E6E4B40}"/>
              </a:ext>
            </a:extLst>
          </p:cNvPr>
          <p:cNvSpPr txBox="1"/>
          <p:nvPr/>
        </p:nvSpPr>
        <p:spPr>
          <a:xfrm>
            <a:off x="6928287" y="2685519"/>
            <a:ext cx="341131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Jedna polisa </a:t>
            </a:r>
            <a:br>
              <a:rPr lang="pl-PL" dirty="0">
                <a:latin typeface="+mj-lt"/>
              </a:rPr>
            </a:br>
            <a:r>
              <a:rPr lang="pl-PL" dirty="0"/>
              <a:t>numer w razie potrzeby </a:t>
            </a:r>
            <a:br>
              <a:rPr lang="pl-PL" dirty="0"/>
            </a:br>
            <a:r>
              <a:rPr lang="pl-PL" dirty="0"/>
              <a:t>(np. Wypadku, roszczenia) dostępna w ZG PTTK</a:t>
            </a:r>
          </a:p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Zakres ochrony</a:t>
            </a:r>
            <a:br>
              <a:rPr lang="pl-PL" dirty="0">
                <a:latin typeface="+mj-lt"/>
              </a:rPr>
            </a:br>
            <a:r>
              <a:rPr lang="pl-PL" dirty="0"/>
              <a:t>Roszczenia wynikłe z działalności PTTK (jednostek), w tym odpowiedzialność za szlaki, posiadanie mienia</a:t>
            </a:r>
            <a:endParaRPr lang="en-US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944FA1B-FDE6-9B0D-8B0A-1310F703E0E5}"/>
              </a:ext>
            </a:extLst>
          </p:cNvPr>
          <p:cNvSpPr/>
          <p:nvPr/>
        </p:nvSpPr>
        <p:spPr>
          <a:xfrm>
            <a:off x="1701131" y="4158952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C83AA00-413F-154D-C888-D23F5BA0F312}"/>
              </a:ext>
            </a:extLst>
          </p:cNvPr>
          <p:cNvSpPr/>
          <p:nvPr/>
        </p:nvSpPr>
        <p:spPr>
          <a:xfrm>
            <a:off x="1701131" y="4771673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353CE73-0766-3E10-6585-F559D45E6FB3}"/>
              </a:ext>
            </a:extLst>
          </p:cNvPr>
          <p:cNvSpPr/>
          <p:nvPr/>
        </p:nvSpPr>
        <p:spPr>
          <a:xfrm>
            <a:off x="6589233" y="2766141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242B8CE5-6463-5931-6614-788522007996}"/>
              </a:ext>
            </a:extLst>
          </p:cNvPr>
          <p:cNvSpPr/>
          <p:nvPr/>
        </p:nvSpPr>
        <p:spPr>
          <a:xfrm>
            <a:off x="6589233" y="4182102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477E5FF2-1E64-D7F3-D51B-BEC820F5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47" y="738903"/>
            <a:ext cx="1554535" cy="1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1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rgbClr val="023267"/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9A69D-BBCD-8216-0399-A10FA53C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E6E22-7401-612F-D645-ACDA47767067}"/>
              </a:ext>
            </a:extLst>
          </p:cNvPr>
          <p:cNvSpPr txBox="1"/>
          <p:nvPr/>
        </p:nvSpPr>
        <p:spPr>
          <a:xfrm>
            <a:off x="2454007" y="2987448"/>
            <a:ext cx="70429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+mj-lt"/>
              </a:rPr>
              <a:t>Ubezpieczenie NNW, KL, KR, bagażu członków PTTK 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Obraz 2" descr="Obraz zawierający tekst, Czcionka, Grafika, logo&#10;&#10;Zawartość wygenerowana przez AI może być niepoprawna.">
            <a:extLst>
              <a:ext uri="{FF2B5EF4-FFF2-40B4-BE49-F238E27FC236}">
                <a16:creationId xmlns:a16="http://schemas.microsoft.com/office/drawing/2014/main" id="{383C3B4F-A2CC-CAE9-D179-0D89D9CC0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0"/>
          <a:stretch>
            <a:fillRect/>
          </a:stretch>
        </p:blipFill>
        <p:spPr>
          <a:xfrm>
            <a:off x="5557670" y="1917555"/>
            <a:ext cx="835654" cy="10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7689-04E7-06A6-C7D5-A5C454B8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D60A95C1-27F2-C977-0F3B-3C65EAADE5DA}"/>
              </a:ext>
            </a:extLst>
          </p:cNvPr>
          <p:cNvSpPr txBox="1"/>
          <p:nvPr/>
        </p:nvSpPr>
        <p:spPr>
          <a:xfrm>
            <a:off x="1046123" y="1133421"/>
            <a:ext cx="7230369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NNW, KL, KR, bagaż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75F8A11-CE57-4838-C540-7F0591384D5C}"/>
              </a:ext>
            </a:extLst>
          </p:cNvPr>
          <p:cNvSpPr txBox="1"/>
          <p:nvPr/>
        </p:nvSpPr>
        <p:spPr>
          <a:xfrm>
            <a:off x="1324306" y="1374718"/>
            <a:ext cx="4713079" cy="923332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NNW, KL, KR, bagażu członków PTTK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7208D-6F18-C96A-0456-A4CD38B3AA63}"/>
              </a:ext>
            </a:extLst>
          </p:cNvPr>
          <p:cNvSpPr txBox="1"/>
          <p:nvPr/>
        </p:nvSpPr>
        <p:spPr>
          <a:xfrm>
            <a:off x="2305518" y="2884073"/>
            <a:ext cx="387850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Umowa generalna ZG PTTK </a:t>
            </a:r>
            <a:br>
              <a:rPr lang="pl-PL" dirty="0"/>
            </a:br>
            <a:r>
              <a:rPr lang="pl-PL" dirty="0"/>
              <a:t>Ergo Hestia (umowa do 31.03.2029r.)</a:t>
            </a:r>
          </a:p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Ubezpieczony </a:t>
            </a:r>
            <a:br>
              <a:rPr lang="pl-PL" dirty="0">
                <a:latin typeface="+mj-lt"/>
              </a:rPr>
            </a:br>
            <a:r>
              <a:rPr lang="pl-PL" dirty="0"/>
              <a:t>Członek PTTK posiadający opłaconą składkę członkowską w dniu wypadku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324A57BE-06BA-1A88-02C6-F91C7999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569127-0E21-BA96-DA88-5E9EBEFB11F7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1524949-AD06-8408-2022-45E4170A0AC8}"/>
              </a:ext>
            </a:extLst>
          </p:cNvPr>
          <p:cNvSpPr/>
          <p:nvPr/>
        </p:nvSpPr>
        <p:spPr>
          <a:xfrm>
            <a:off x="1938831" y="2966435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0557048-F1D6-3033-A010-F98C74FC933A}"/>
              </a:ext>
            </a:extLst>
          </p:cNvPr>
          <p:cNvSpPr txBox="1"/>
          <p:nvPr/>
        </p:nvSpPr>
        <p:spPr>
          <a:xfrm>
            <a:off x="7209640" y="2797589"/>
            <a:ext cx="341131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Polisy roczne</a:t>
            </a:r>
            <a:br>
              <a:rPr lang="pl-PL" dirty="0">
                <a:latin typeface="+mj-lt"/>
              </a:rPr>
            </a:br>
            <a:r>
              <a:rPr lang="pl-PL" dirty="0"/>
              <a:t>od 01.04. do 31.03 </a:t>
            </a:r>
            <a:br>
              <a:rPr lang="pl-PL" dirty="0"/>
            </a:br>
            <a:r>
              <a:rPr lang="pl-PL" dirty="0"/>
              <a:t>– ważne przy zgłaszaniu szkód</a:t>
            </a:r>
          </a:p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Zakres ochrony</a:t>
            </a:r>
            <a:br>
              <a:rPr lang="pl-PL" dirty="0"/>
            </a:br>
            <a:r>
              <a:rPr lang="pl-PL" dirty="0"/>
              <a:t>NNW, KL, KR, BAGAŻ</a:t>
            </a:r>
          </a:p>
          <a:p>
            <a:pPr>
              <a:spcBef>
                <a:spcPts val="2400"/>
              </a:spcBef>
            </a:pPr>
            <a:r>
              <a:rPr lang="pl-PL" dirty="0">
                <a:latin typeface="+mj-lt"/>
              </a:rPr>
              <a:t>Zakres terytorialny ochrony</a:t>
            </a:r>
            <a:br>
              <a:rPr lang="pl-PL" dirty="0">
                <a:latin typeface="+mj-lt"/>
              </a:rPr>
            </a:br>
            <a:r>
              <a:rPr lang="pl-PL" dirty="0">
                <a:solidFill>
                  <a:srgbClr val="FF0000"/>
                </a:solidFill>
                <a:latin typeface="+mj-lt"/>
              </a:rPr>
              <a:t>cały świat </a:t>
            </a:r>
            <a:r>
              <a:rPr lang="pl-PL" dirty="0"/>
              <a:t>(z zastrzeżeniami)</a:t>
            </a:r>
            <a:endParaRPr lang="en-US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754733A2-68C1-BF2F-B009-38C07BDCD1E5}"/>
              </a:ext>
            </a:extLst>
          </p:cNvPr>
          <p:cNvSpPr/>
          <p:nvPr/>
        </p:nvSpPr>
        <p:spPr>
          <a:xfrm>
            <a:off x="1938831" y="3828841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2F1DE24-048F-5EB4-40A0-82C1EB64922C}"/>
              </a:ext>
            </a:extLst>
          </p:cNvPr>
          <p:cNvSpPr/>
          <p:nvPr/>
        </p:nvSpPr>
        <p:spPr>
          <a:xfrm>
            <a:off x="6870586" y="4877883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B85A918-0AFB-B743-9849-E0CAA03924DE}"/>
              </a:ext>
            </a:extLst>
          </p:cNvPr>
          <p:cNvSpPr/>
          <p:nvPr/>
        </p:nvSpPr>
        <p:spPr>
          <a:xfrm>
            <a:off x="6870586" y="2884073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964EAEA-C7DB-4408-F19E-73D5E976CE8F}"/>
              </a:ext>
            </a:extLst>
          </p:cNvPr>
          <p:cNvSpPr/>
          <p:nvPr/>
        </p:nvSpPr>
        <p:spPr>
          <a:xfrm>
            <a:off x="6870586" y="4024538"/>
            <a:ext cx="177209" cy="177209"/>
          </a:xfrm>
          <a:prstGeom prst="rect">
            <a:avLst/>
          </a:prstGeom>
          <a:solidFill>
            <a:srgbClr val="023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0ED9FB9-9B2C-DDEF-407E-AA8877F99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4" y="1133421"/>
            <a:ext cx="1789912" cy="988032"/>
          </a:xfrm>
          <a:prstGeom prst="rect">
            <a:avLst/>
          </a:prstGeom>
        </p:spPr>
      </p:pic>
      <p:sp>
        <p:nvSpPr>
          <p:cNvPr id="8" name="Prostokąt 1">
            <a:extLst>
              <a:ext uri="{FF2B5EF4-FFF2-40B4-BE49-F238E27FC236}">
                <a16:creationId xmlns:a16="http://schemas.microsoft.com/office/drawing/2014/main" id="{AFD2D0FC-4019-3F7F-13F2-11D4B57E5583}"/>
              </a:ext>
            </a:extLst>
          </p:cNvPr>
          <p:cNvSpPr/>
          <p:nvPr/>
        </p:nvSpPr>
        <p:spPr>
          <a:xfrm>
            <a:off x="10685584" y="364188"/>
            <a:ext cx="1506416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01FADBCA-CA06-2126-F4F4-B8077B1BB66E}"/>
              </a:ext>
            </a:extLst>
          </p:cNvPr>
          <p:cNvSpPr txBox="1"/>
          <p:nvPr/>
        </p:nvSpPr>
        <p:spPr>
          <a:xfrm>
            <a:off x="10685584" y="389024"/>
            <a:ext cx="15064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NNW, KL, KR, BAGAŻ</a:t>
            </a:r>
            <a:endParaRPr lang="pl-PL" sz="1000" dirty="0">
              <a:solidFill>
                <a:schemeClr val="bg1"/>
              </a:solidFill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DECFE1F-C78E-E75B-886B-F5399501C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7661" y="5176087"/>
            <a:ext cx="4581108" cy="16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76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17F9-CB46-C79D-A8F3-3BA59D16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8F843A95-18E2-0A20-0B3A-2424D8CDCF33}"/>
              </a:ext>
            </a:extLst>
          </p:cNvPr>
          <p:cNvSpPr txBox="1"/>
          <p:nvPr/>
        </p:nvSpPr>
        <p:spPr>
          <a:xfrm>
            <a:off x="1046123" y="1133421"/>
            <a:ext cx="7288985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NNW, KL, KR, bagaż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22A5F-28DA-E9A6-A92A-5152CECF38BB}"/>
              </a:ext>
            </a:extLst>
          </p:cNvPr>
          <p:cNvSpPr txBox="1"/>
          <p:nvPr/>
        </p:nvSpPr>
        <p:spPr>
          <a:xfrm>
            <a:off x="2848315" y="1352594"/>
            <a:ext cx="7661431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000" dirty="0">
                <a:latin typeface="+mj-lt"/>
              </a:rPr>
              <a:t>Świadczenia wskutek NNW </a:t>
            </a:r>
            <a:r>
              <a:rPr lang="pl-PL" sz="2000" i="1" dirty="0"/>
              <a:t>(Następstwo Nieszczęśliwego Wypadku) </a:t>
            </a:r>
          </a:p>
          <a:p>
            <a:r>
              <a:rPr lang="pl-PL" sz="2000" dirty="0"/>
              <a:t>- w tym pierwszy udar lub pierwszy zawał serca:</a:t>
            </a:r>
          </a:p>
          <a:p>
            <a:pPr lvl="2">
              <a:spcBef>
                <a:spcPts val="2400"/>
              </a:spcBef>
              <a:buSzPct val="80000"/>
            </a:pPr>
            <a:r>
              <a:rPr lang="pl-PL" sz="1600" dirty="0">
                <a:latin typeface="+mj-lt"/>
              </a:rPr>
              <a:t>NNW</a:t>
            </a:r>
            <a:r>
              <a:rPr lang="pl-PL" sz="1600" dirty="0"/>
              <a:t>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– 50 tys. zł (było 25 tys. zł) </a:t>
            </a:r>
            <a:r>
              <a:rPr lang="pl-PL" sz="1600" dirty="0"/>
              <a:t>(% świadczenia za % uszczerbku - do 24% uszczerbku; 1,5% świadczenia za każdy procent uszczerbku pow. 25%)</a:t>
            </a:r>
          </a:p>
          <a:p>
            <a:pPr lvl="2">
              <a:spcBef>
                <a:spcPts val="1800"/>
              </a:spcBef>
              <a:buSzPct val="80000"/>
            </a:pPr>
            <a:r>
              <a:rPr lang="pl-PL" sz="1600" dirty="0">
                <a:latin typeface="+mj-lt"/>
              </a:rPr>
              <a:t>Śmierć</a:t>
            </a:r>
          </a:p>
          <a:p>
            <a:pPr marL="1200150" lvl="2" indent="-285750">
              <a:buSzPct val="80000"/>
              <a:buFont typeface="Symbol" panose="05050102010706020507" pitchFamily="18" charset="2"/>
              <a:buChar char="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wskutek NNW 25 tys. zł (było 12.5 tys. zł)</a:t>
            </a:r>
          </a:p>
          <a:p>
            <a:pPr marL="1200150" lvl="2" indent="-285750">
              <a:buSzPct val="80000"/>
              <a:buFont typeface="Symbol" panose="05050102010706020507" pitchFamily="18" charset="2"/>
              <a:buChar char=""/>
            </a:pPr>
            <a:r>
              <a:rPr lang="pl-PL" sz="1600" dirty="0">
                <a:solidFill>
                  <a:srgbClr val="023267"/>
                </a:solidFill>
                <a:latin typeface="+mj-lt"/>
              </a:rPr>
              <a:t>wskutek zawału i udaru 25 tys. zł (było 12,5 tys. zł)</a:t>
            </a:r>
          </a:p>
          <a:p>
            <a:pPr lvl="2">
              <a:spcBef>
                <a:spcPts val="1800"/>
              </a:spcBef>
              <a:buSzPct val="80000"/>
            </a:pPr>
            <a:r>
              <a:rPr lang="pl-PL" sz="1600" dirty="0">
                <a:latin typeface="+mj-lt"/>
              </a:rPr>
              <a:t>Pobyt w szpitalu wskutek NNW</a:t>
            </a:r>
          </a:p>
          <a:p>
            <a:pPr marL="1200150" lvl="2" indent="-285750">
              <a:buSzPct val="80000"/>
              <a:buFont typeface="Symbol" panose="05050102010706020507" pitchFamily="18" charset="2"/>
              <a:buChar char="®"/>
            </a:pPr>
            <a:r>
              <a:rPr lang="pl-PL" sz="1600" dirty="0"/>
              <a:t>50 zł/ dzień – pod warunkiem, że pobyt trwa min.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3 dni – 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1,5 tys. zł</a:t>
            </a:r>
          </a:p>
          <a:p>
            <a:pPr lvl="2">
              <a:spcBef>
                <a:spcPts val="1800"/>
              </a:spcBef>
              <a:buSzPct val="80000"/>
            </a:pPr>
            <a:r>
              <a:rPr lang="pl-PL" sz="1600" dirty="0"/>
              <a:t>Refundacja operacji plastycznych – 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3 tys. zł</a:t>
            </a:r>
          </a:p>
          <a:p>
            <a:pPr lvl="2">
              <a:spcBef>
                <a:spcPts val="1800"/>
              </a:spcBef>
              <a:buSzPct val="80000"/>
            </a:pPr>
            <a:r>
              <a:rPr lang="pl-PL" sz="1600" dirty="0"/>
              <a:t>Zwrot kosztów leczenia i rehabilitacji jako skutek NNW – 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5 tys. zł</a:t>
            </a:r>
          </a:p>
          <a:p>
            <a:pPr lvl="2">
              <a:spcBef>
                <a:spcPts val="1800"/>
              </a:spcBef>
              <a:buSzPct val="80000"/>
            </a:pPr>
            <a:r>
              <a:rPr lang="pl-PL" sz="1600" dirty="0">
                <a:latin typeface="+mj-lt"/>
              </a:rPr>
              <a:t>Koszty pogrzebu wskutek NNW 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– </a:t>
            </a:r>
            <a:r>
              <a:rPr lang="pl-PL" sz="1600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sz="1600" dirty="0">
                <a:solidFill>
                  <a:srgbClr val="023267"/>
                </a:solidFill>
                <a:latin typeface="+mj-lt"/>
              </a:rPr>
              <a:t> 5 tys. zł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4D2E734A-344E-AA8D-023D-1BF6F875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C3DD54-26CD-7ECA-8074-3797E4053CDE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a 9" descr="Pieniądze kontur">
            <a:extLst>
              <a:ext uri="{FF2B5EF4-FFF2-40B4-BE49-F238E27FC236}">
                <a16:creationId xmlns:a16="http://schemas.microsoft.com/office/drawing/2014/main" id="{C084D803-A8FC-1C90-5730-CBB4DCBB1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403" y="2366652"/>
            <a:ext cx="969193" cy="969193"/>
          </a:xfrm>
          <a:prstGeom prst="rect">
            <a:avLst/>
          </a:prstGeom>
        </p:spPr>
      </p:pic>
      <p:pic>
        <p:nvPicPr>
          <p:cNvPr id="15" name="Grafika 14" descr="BHP kontur">
            <a:extLst>
              <a:ext uri="{FF2B5EF4-FFF2-40B4-BE49-F238E27FC236}">
                <a16:creationId xmlns:a16="http://schemas.microsoft.com/office/drawing/2014/main" id="{D567CA64-35BC-CBA0-C016-35FD492EA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6718" y="2330874"/>
            <a:ext cx="326042" cy="326042"/>
          </a:xfrm>
          <a:prstGeom prst="rect">
            <a:avLst/>
          </a:prstGeom>
        </p:spPr>
      </p:pic>
      <p:pic>
        <p:nvPicPr>
          <p:cNvPr id="22" name="Grafika 21" descr="Trumna kontur">
            <a:extLst>
              <a:ext uri="{FF2B5EF4-FFF2-40B4-BE49-F238E27FC236}">
                <a16:creationId xmlns:a16="http://schemas.microsoft.com/office/drawing/2014/main" id="{5A61AC9E-25C6-47F6-E341-44410E7FF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6718" y="2952529"/>
            <a:ext cx="326042" cy="326042"/>
          </a:xfrm>
          <a:prstGeom prst="rect">
            <a:avLst/>
          </a:prstGeom>
        </p:spPr>
      </p:pic>
      <p:pic>
        <p:nvPicPr>
          <p:cNvPr id="24" name="Grafika 23" descr="Pacjent hospitalizowany kontur">
            <a:extLst>
              <a:ext uri="{FF2B5EF4-FFF2-40B4-BE49-F238E27FC236}">
                <a16:creationId xmlns:a16="http://schemas.microsoft.com/office/drawing/2014/main" id="{2DAB40DD-8299-5678-67FA-8BEC22B835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6718" y="3955967"/>
            <a:ext cx="326042" cy="326042"/>
          </a:xfrm>
          <a:prstGeom prst="rect">
            <a:avLst/>
          </a:prstGeom>
        </p:spPr>
      </p:pic>
      <p:pic>
        <p:nvPicPr>
          <p:cNvPr id="26" name="Grafika 25" descr="Nóż kontur">
            <a:extLst>
              <a:ext uri="{FF2B5EF4-FFF2-40B4-BE49-F238E27FC236}">
                <a16:creationId xmlns:a16="http://schemas.microsoft.com/office/drawing/2014/main" id="{3CA10D9A-2230-ED23-7524-C9F6A133E4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31015" y="4602593"/>
            <a:ext cx="326043" cy="326043"/>
          </a:xfrm>
          <a:prstGeom prst="rect">
            <a:avLst/>
          </a:prstGeom>
        </p:spPr>
      </p:pic>
      <p:pic>
        <p:nvPicPr>
          <p:cNvPr id="28" name="Grafika 27" descr="Nagrobek kontur">
            <a:extLst>
              <a:ext uri="{FF2B5EF4-FFF2-40B4-BE49-F238E27FC236}">
                <a16:creationId xmlns:a16="http://schemas.microsoft.com/office/drawing/2014/main" id="{FB4F211A-A795-2781-C96F-F720DDC87D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1015" y="5586964"/>
            <a:ext cx="326043" cy="326043"/>
          </a:xfrm>
          <a:prstGeom prst="rect">
            <a:avLst/>
          </a:prstGeom>
        </p:spPr>
      </p:pic>
      <p:pic>
        <p:nvPicPr>
          <p:cNvPr id="30" name="Grafika 29" descr="Eliptyczny kontur">
            <a:extLst>
              <a:ext uri="{FF2B5EF4-FFF2-40B4-BE49-F238E27FC236}">
                <a16:creationId xmlns:a16="http://schemas.microsoft.com/office/drawing/2014/main" id="{E9BCBEF9-8587-469F-2FE4-650FAA6692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6717" y="4972332"/>
            <a:ext cx="326043" cy="326043"/>
          </a:xfrm>
          <a:prstGeom prst="rect">
            <a:avLst/>
          </a:prstGeom>
        </p:spPr>
      </p:pic>
      <p:pic>
        <p:nvPicPr>
          <p:cNvPr id="31" name="Grafika 30" descr="BHP kontur">
            <a:extLst>
              <a:ext uri="{FF2B5EF4-FFF2-40B4-BE49-F238E27FC236}">
                <a16:creationId xmlns:a16="http://schemas.microsoft.com/office/drawing/2014/main" id="{42F86970-006A-BA3F-7755-68160F8AA0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7403" y="3604983"/>
            <a:ext cx="969193" cy="969193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2F312FD5-BC94-5CA1-ED04-140BDFBCCFBB}"/>
              </a:ext>
            </a:extLst>
          </p:cNvPr>
          <p:cNvSpPr/>
          <p:nvPr/>
        </p:nvSpPr>
        <p:spPr>
          <a:xfrm>
            <a:off x="2596662" y="1493271"/>
            <a:ext cx="83483" cy="83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3191331-7153-4074-8BFA-1CCF053D402E}"/>
              </a:ext>
            </a:extLst>
          </p:cNvPr>
          <p:cNvSpPr txBox="1"/>
          <p:nvPr/>
        </p:nvSpPr>
        <p:spPr>
          <a:xfrm>
            <a:off x="2062858" y="246639"/>
            <a:ext cx="8394127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NNW, KL, KR, bagażu członków PTTK </a:t>
            </a:r>
          </a:p>
        </p:txBody>
      </p:sp>
      <p:sp>
        <p:nvSpPr>
          <p:cNvPr id="9" name="Prostokąt 1">
            <a:extLst>
              <a:ext uri="{FF2B5EF4-FFF2-40B4-BE49-F238E27FC236}">
                <a16:creationId xmlns:a16="http://schemas.microsoft.com/office/drawing/2014/main" id="{AC03FE1F-5CEE-051C-7326-CA4B9F799463}"/>
              </a:ext>
            </a:extLst>
          </p:cNvPr>
          <p:cNvSpPr/>
          <p:nvPr/>
        </p:nvSpPr>
        <p:spPr>
          <a:xfrm>
            <a:off x="10685584" y="364188"/>
            <a:ext cx="1506416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4">
            <a:extLst>
              <a:ext uri="{FF2B5EF4-FFF2-40B4-BE49-F238E27FC236}">
                <a16:creationId xmlns:a16="http://schemas.microsoft.com/office/drawing/2014/main" id="{3B351AB0-6FF5-EA10-02D6-FF818D561D12}"/>
              </a:ext>
            </a:extLst>
          </p:cNvPr>
          <p:cNvSpPr txBox="1"/>
          <p:nvPr/>
        </p:nvSpPr>
        <p:spPr>
          <a:xfrm>
            <a:off x="10685584" y="389024"/>
            <a:ext cx="15064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NNW, KL, KR, BAGAŻ</a:t>
            </a:r>
            <a:endParaRPr lang="pl-P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2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B459C-F2CA-F588-78FC-E5DDD069C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66557C0C-B739-7FFA-9564-D7D595239B18}"/>
              </a:ext>
            </a:extLst>
          </p:cNvPr>
          <p:cNvSpPr txBox="1"/>
          <p:nvPr/>
        </p:nvSpPr>
        <p:spPr>
          <a:xfrm>
            <a:off x="1046123" y="1133421"/>
            <a:ext cx="7535169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NNW, KL, KR, bagaż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7BFDE-C2DE-C829-D0C8-8E8141383704}"/>
              </a:ext>
            </a:extLst>
          </p:cNvPr>
          <p:cNvSpPr txBox="1"/>
          <p:nvPr/>
        </p:nvSpPr>
        <p:spPr>
          <a:xfrm>
            <a:off x="2886413" y="1133421"/>
            <a:ext cx="65419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Ubezpieczenie kosztów leczenia za granicą </a:t>
            </a:r>
            <a:r>
              <a:rPr lang="pl-PL" dirty="0" err="1">
                <a:latin typeface="+mj-lt"/>
              </a:rPr>
              <a:t>su</a:t>
            </a:r>
            <a:r>
              <a:rPr lang="pl-PL" dirty="0">
                <a:latin typeface="+mj-lt"/>
              </a:rPr>
              <a:t> 50 tys. zł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(było 10 tys. zł) (KL)</a:t>
            </a:r>
            <a:endParaRPr lang="pl-PL" dirty="0"/>
          </a:p>
          <a:p>
            <a:pPr marL="900000">
              <a:spcBef>
                <a:spcPts val="1800"/>
              </a:spcBef>
              <a:buSzPct val="80000"/>
            </a:pPr>
            <a:r>
              <a:rPr lang="pl-PL" sz="1600" dirty="0"/>
              <a:t>koszty badania, zabiegów ambulatoryjnych lub operacyjnych, </a:t>
            </a:r>
            <a:br>
              <a:rPr lang="pl-PL" sz="1600" dirty="0"/>
            </a:br>
            <a:r>
              <a:rPr lang="pl-PL" sz="1600" dirty="0"/>
              <a:t>pobyt w placówce zdrowia</a:t>
            </a:r>
          </a:p>
          <a:p>
            <a:pPr marL="900000">
              <a:spcBef>
                <a:spcPts val="1800"/>
              </a:spcBef>
              <a:buSzPct val="80000"/>
            </a:pPr>
            <a:r>
              <a:rPr lang="pl-PL" sz="1600" dirty="0"/>
              <a:t>Koszty transportu i repatriacji </a:t>
            </a:r>
          </a:p>
          <a:p>
            <a:pPr marL="900000">
              <a:spcBef>
                <a:spcPts val="1800"/>
              </a:spcBef>
              <a:buSzPct val="80000"/>
            </a:pPr>
            <a:r>
              <a:rPr lang="pl-PL" sz="1600" dirty="0"/>
              <a:t>Koszty transportu zwłok</a:t>
            </a:r>
          </a:p>
          <a:p>
            <a:pPr marL="900000">
              <a:spcBef>
                <a:spcPts val="1800"/>
              </a:spcBef>
              <a:buSzPct val="80000"/>
            </a:pPr>
            <a:r>
              <a:rPr lang="pl-PL" sz="1600" dirty="0"/>
              <a:t>Leczenie stomatologiczne (ostre stany zapalne, bólowe) </a:t>
            </a:r>
            <a:br>
              <a:rPr lang="pl-PL" sz="1600" dirty="0"/>
            </a:br>
            <a:r>
              <a:rPr lang="pl-PL" sz="1600" dirty="0"/>
              <a:t>lub wskutek NNW – </a:t>
            </a:r>
            <a:r>
              <a:rPr lang="pl-PL" sz="1600" dirty="0" err="1"/>
              <a:t>podlimit</a:t>
            </a:r>
            <a:r>
              <a:rPr lang="pl-PL" sz="1600" dirty="0"/>
              <a:t> do 5 tys. zł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C660B57F-BF6B-1B09-D776-08469FF0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4070C9-16D7-C0F0-D6A1-328FF28199B6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C43D19FD-4B12-9375-45F3-F07F7CC6C48D}"/>
              </a:ext>
            </a:extLst>
          </p:cNvPr>
          <p:cNvSpPr txBox="1"/>
          <p:nvPr/>
        </p:nvSpPr>
        <p:spPr>
          <a:xfrm>
            <a:off x="2886414" y="4423789"/>
            <a:ext cx="72042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dirty="0"/>
              <a:t>Ubezpieczenie kosztów </a:t>
            </a:r>
            <a:r>
              <a:rPr lang="pl-PL" dirty="0">
                <a:latin typeface="+mj-lt"/>
              </a:rPr>
              <a:t>ratownictwa poza RP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– </a:t>
            </a:r>
            <a:r>
              <a:rPr lang="pl-PL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dirty="0">
                <a:solidFill>
                  <a:srgbClr val="023267"/>
                </a:solidFill>
                <a:latin typeface="+mj-lt"/>
              </a:rPr>
              <a:t> 10 tys. EUR (było 5 tys. EUR (KR)</a:t>
            </a:r>
          </a:p>
          <a:p>
            <a:pPr>
              <a:spcBef>
                <a:spcPts val="1800"/>
              </a:spcBef>
            </a:pPr>
            <a:r>
              <a:rPr lang="pl-PL" dirty="0"/>
              <a:t>Ubezpieczenie </a:t>
            </a:r>
            <a:r>
              <a:rPr lang="pl-PL" dirty="0">
                <a:latin typeface="+mj-lt"/>
              </a:rPr>
              <a:t>bagażu w podróży – </a:t>
            </a:r>
            <a:r>
              <a:rPr lang="pl-PL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dirty="0">
                <a:solidFill>
                  <a:srgbClr val="023267"/>
                </a:solidFill>
                <a:latin typeface="+mj-lt"/>
              </a:rPr>
              <a:t> 2 tys. zł</a:t>
            </a:r>
          </a:p>
          <a:p>
            <a:pPr>
              <a:spcBef>
                <a:spcPts val="1800"/>
              </a:spcBef>
            </a:pPr>
            <a:r>
              <a:rPr lang="pl-PL" dirty="0"/>
              <a:t>Ubezpieczenie </a:t>
            </a:r>
            <a:r>
              <a:rPr lang="pl-PL" dirty="0">
                <a:latin typeface="+mj-lt"/>
              </a:rPr>
              <a:t>sprzętu sportowego w podróży zagranicznej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– 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nowe</a:t>
            </a:r>
            <a:r>
              <a:rPr lang="pl-PL" dirty="0">
                <a:latin typeface="+mj-lt"/>
              </a:rPr>
              <a:t> – </a:t>
            </a:r>
            <a:r>
              <a:rPr lang="pl-PL" dirty="0" err="1">
                <a:solidFill>
                  <a:srgbClr val="023267"/>
                </a:solidFill>
                <a:latin typeface="+mj-lt"/>
              </a:rPr>
              <a:t>su</a:t>
            </a:r>
            <a:r>
              <a:rPr lang="pl-PL" dirty="0">
                <a:solidFill>
                  <a:srgbClr val="023267"/>
                </a:solidFill>
                <a:latin typeface="+mj-lt"/>
              </a:rPr>
              <a:t> 2 tys. zł</a:t>
            </a:r>
            <a:endParaRPr lang="pl-PL" dirty="0">
              <a:solidFill>
                <a:srgbClr val="023267"/>
              </a:solidFill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A3AE9CE5-136D-161D-908E-2F55746BE96F}"/>
              </a:ext>
            </a:extLst>
          </p:cNvPr>
          <p:cNvSpPr/>
          <p:nvPr/>
        </p:nvSpPr>
        <p:spPr>
          <a:xfrm>
            <a:off x="2596662" y="1282254"/>
            <a:ext cx="83483" cy="83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3B3A565B-5F7C-53DB-A32A-936195AC435F}"/>
              </a:ext>
            </a:extLst>
          </p:cNvPr>
          <p:cNvSpPr/>
          <p:nvPr/>
        </p:nvSpPr>
        <p:spPr>
          <a:xfrm>
            <a:off x="2596662" y="4599897"/>
            <a:ext cx="83483" cy="83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21AB2F6D-52D0-FAB6-31D4-F99DB2AA56A2}"/>
              </a:ext>
            </a:extLst>
          </p:cNvPr>
          <p:cNvSpPr/>
          <p:nvPr/>
        </p:nvSpPr>
        <p:spPr>
          <a:xfrm>
            <a:off x="2596662" y="5397062"/>
            <a:ext cx="83483" cy="83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D6D8D75-B84F-344B-823C-06359EF1E475}"/>
              </a:ext>
            </a:extLst>
          </p:cNvPr>
          <p:cNvSpPr/>
          <p:nvPr/>
        </p:nvSpPr>
        <p:spPr>
          <a:xfrm>
            <a:off x="2596662" y="5959775"/>
            <a:ext cx="83483" cy="834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 descr="Samolot kontur">
            <a:extLst>
              <a:ext uri="{FF2B5EF4-FFF2-40B4-BE49-F238E27FC236}">
                <a16:creationId xmlns:a16="http://schemas.microsoft.com/office/drawing/2014/main" id="{20B9CB4C-FF1B-BEAB-6FD1-75C8045A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2584" y="3130637"/>
            <a:ext cx="341440" cy="341440"/>
          </a:xfrm>
          <a:prstGeom prst="rect">
            <a:avLst/>
          </a:prstGeom>
        </p:spPr>
      </p:pic>
      <p:pic>
        <p:nvPicPr>
          <p:cNvPr id="18" name="Grafika 17" descr="Ząb kontur">
            <a:extLst>
              <a:ext uri="{FF2B5EF4-FFF2-40B4-BE49-F238E27FC236}">
                <a16:creationId xmlns:a16="http://schemas.microsoft.com/office/drawing/2014/main" id="{02028D1C-712B-51F1-544E-55A29AD88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2584" y="3755669"/>
            <a:ext cx="341440" cy="341440"/>
          </a:xfrm>
          <a:prstGeom prst="rect">
            <a:avLst/>
          </a:prstGeom>
        </p:spPr>
      </p:pic>
      <p:pic>
        <p:nvPicPr>
          <p:cNvPr id="20" name="Grafika 19" descr="Karetka kontur">
            <a:extLst>
              <a:ext uri="{FF2B5EF4-FFF2-40B4-BE49-F238E27FC236}">
                <a16:creationId xmlns:a16="http://schemas.microsoft.com/office/drawing/2014/main" id="{F44CCACC-65BB-D94C-607A-3E285F0AC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2584" y="2683573"/>
            <a:ext cx="341440" cy="341440"/>
          </a:xfrm>
          <a:prstGeom prst="rect">
            <a:avLst/>
          </a:prstGeom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F6F9789C-AD7B-7C8C-3392-759B062F4139}"/>
              </a:ext>
            </a:extLst>
          </p:cNvPr>
          <p:cNvSpPr txBox="1"/>
          <p:nvPr/>
        </p:nvSpPr>
        <p:spPr>
          <a:xfrm>
            <a:off x="2062858" y="246639"/>
            <a:ext cx="8394127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NNW, KL, KR, bagażu członków PTTK </a:t>
            </a:r>
          </a:p>
        </p:txBody>
      </p:sp>
      <p:sp>
        <p:nvSpPr>
          <p:cNvPr id="27" name="Prostokąt 1">
            <a:extLst>
              <a:ext uri="{FF2B5EF4-FFF2-40B4-BE49-F238E27FC236}">
                <a16:creationId xmlns:a16="http://schemas.microsoft.com/office/drawing/2014/main" id="{020DF8B4-76A8-2B75-5E94-AB649BDCDFF1}"/>
              </a:ext>
            </a:extLst>
          </p:cNvPr>
          <p:cNvSpPr/>
          <p:nvPr/>
        </p:nvSpPr>
        <p:spPr>
          <a:xfrm>
            <a:off x="10685584" y="364188"/>
            <a:ext cx="1506416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ole tekstowe 4">
            <a:extLst>
              <a:ext uri="{FF2B5EF4-FFF2-40B4-BE49-F238E27FC236}">
                <a16:creationId xmlns:a16="http://schemas.microsoft.com/office/drawing/2014/main" id="{E1FA3690-4548-E898-CE18-72578F6C957C}"/>
              </a:ext>
            </a:extLst>
          </p:cNvPr>
          <p:cNvSpPr txBox="1"/>
          <p:nvPr/>
        </p:nvSpPr>
        <p:spPr>
          <a:xfrm>
            <a:off x="10685584" y="389024"/>
            <a:ext cx="15064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NNW, KL, KR, BAGAŻ</a:t>
            </a:r>
            <a:endParaRPr lang="pl-PL" sz="1000" dirty="0">
              <a:solidFill>
                <a:schemeClr val="bg1"/>
              </a:solidFill>
            </a:endParaRPr>
          </a:p>
        </p:txBody>
      </p:sp>
      <p:pic>
        <p:nvPicPr>
          <p:cNvPr id="29" name="Grafika 28" descr="Pieniądze kontur">
            <a:extLst>
              <a:ext uri="{FF2B5EF4-FFF2-40B4-BE49-F238E27FC236}">
                <a16:creationId xmlns:a16="http://schemas.microsoft.com/office/drawing/2014/main" id="{39D40517-23D9-F03D-87BE-54CFC033C9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403" y="2366652"/>
            <a:ext cx="969193" cy="969193"/>
          </a:xfrm>
          <a:prstGeom prst="rect">
            <a:avLst/>
          </a:prstGeom>
        </p:spPr>
      </p:pic>
      <p:pic>
        <p:nvPicPr>
          <p:cNvPr id="30" name="Grafika 29" descr="BHP kontur">
            <a:extLst>
              <a:ext uri="{FF2B5EF4-FFF2-40B4-BE49-F238E27FC236}">
                <a16:creationId xmlns:a16="http://schemas.microsoft.com/office/drawing/2014/main" id="{5354D5CB-4FA8-E1A1-F66B-61CDAEBC0B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403" y="3604983"/>
            <a:ext cx="969193" cy="969193"/>
          </a:xfrm>
          <a:prstGeom prst="rect">
            <a:avLst/>
          </a:prstGeom>
        </p:spPr>
      </p:pic>
      <p:pic>
        <p:nvPicPr>
          <p:cNvPr id="37" name="Grafika 36" descr="Mikroskop kontur">
            <a:extLst>
              <a:ext uri="{FF2B5EF4-FFF2-40B4-BE49-F238E27FC236}">
                <a16:creationId xmlns:a16="http://schemas.microsoft.com/office/drawing/2014/main" id="{91F63BAA-B4AB-49D1-EB08-DCCA12EDD7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12584" y="2025212"/>
            <a:ext cx="341440" cy="3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69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>
            <a:extLst>
              <a:ext uri="{FF2B5EF4-FFF2-40B4-BE49-F238E27FC236}">
                <a16:creationId xmlns:a16="http://schemas.microsoft.com/office/drawing/2014/main" id="{9BAEA1CE-C8F6-161A-A1B6-E9845BEF9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99234" y="4070051"/>
            <a:ext cx="3692766" cy="2787948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B0614D31-8014-BC21-47DA-029B1381D2EB}"/>
              </a:ext>
            </a:extLst>
          </p:cNvPr>
          <p:cNvSpPr txBox="1"/>
          <p:nvPr/>
        </p:nvSpPr>
        <p:spPr>
          <a:xfrm>
            <a:off x="1046124" y="1133421"/>
            <a:ext cx="6081508" cy="3046990"/>
          </a:xfrm>
          <a:prstGeom prst="rect">
            <a:avLst/>
          </a:prstGeom>
          <a:noFill/>
        </p:spPr>
        <p:txBody>
          <a:bodyPr wrap="square" lIns="91440" tIns="45721" rIns="91440" bIns="45721" anchor="t">
            <a:spAutoFit/>
          </a:bodyPr>
          <a:lstStyle/>
          <a:p>
            <a:pPr lvl="0">
              <a:defRPr/>
            </a:pPr>
            <a:r>
              <a:rPr lang="pl-PL" sz="9600" dirty="0">
                <a:ln w="9525">
                  <a:solidFill>
                    <a:srgbClr val="DCDADA"/>
                  </a:solidFill>
                </a:ln>
                <a:noFill/>
                <a:latin typeface="Segoe UI Semibold"/>
              </a:rPr>
              <a:t>NNW, KL, KR, bagaż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0E1B9C5-BA47-548E-FDFB-93E5DD3A0120}"/>
              </a:ext>
            </a:extLst>
          </p:cNvPr>
          <p:cNvSpPr txBox="1"/>
          <p:nvPr/>
        </p:nvSpPr>
        <p:spPr>
          <a:xfrm>
            <a:off x="2062858" y="246639"/>
            <a:ext cx="8394127" cy="507833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lvl="0">
              <a:defRPr/>
            </a:pPr>
            <a:r>
              <a:rPr lang="pl-PL" sz="2700" dirty="0">
                <a:solidFill>
                  <a:srgbClr val="023267"/>
                </a:solidFill>
                <a:latin typeface="+mj-lt"/>
              </a:rPr>
              <a:t>Ubezpieczenie NNW, KL, KR, bagażu członków PTTK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177F6-9C84-3D16-2040-25AE0741E851}"/>
              </a:ext>
            </a:extLst>
          </p:cNvPr>
          <p:cNvSpPr txBox="1"/>
          <p:nvPr/>
        </p:nvSpPr>
        <p:spPr>
          <a:xfrm>
            <a:off x="2520835" y="1399021"/>
            <a:ext cx="4823673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dirty="0">
                <a:latin typeface="+mj-lt"/>
              </a:rPr>
              <a:t>Jak zgłosić wypadek ubezpieczeniowy NNW, KL, KR, BAGAŻU?</a:t>
            </a:r>
          </a:p>
          <a:p>
            <a:pPr>
              <a:spcBef>
                <a:spcPts val="3000"/>
              </a:spcBef>
            </a:pPr>
            <a:r>
              <a:rPr lang="pl-PL" sz="1600" dirty="0"/>
              <a:t>Szkodę do ERGO HESTII można zgłosić: </a:t>
            </a:r>
          </a:p>
          <a:p>
            <a:pPr marL="540000" lvl="1">
              <a:spcBef>
                <a:spcPts val="1800"/>
              </a:spcBef>
            </a:pPr>
            <a:r>
              <a:rPr lang="pl-PL" sz="1600" dirty="0"/>
              <a:t>na adres e-mail: </a:t>
            </a:r>
            <a:r>
              <a:rPr lang="pl-PL" sz="1600" dirty="0">
                <a:hlinkClick r:id="rId3"/>
              </a:rPr>
              <a:t>brokerszkody@ergohestia.pl </a:t>
            </a:r>
            <a:br>
              <a:rPr lang="pl-PL" sz="1600" dirty="0"/>
            </a:br>
            <a:r>
              <a:rPr lang="pl-PL" sz="1600" i="1" dirty="0"/>
              <a:t>załączając formularz „Zgłoszenia szkody” – ZALECANY sposób zgłoszenia wypadku</a:t>
            </a:r>
          </a:p>
          <a:p>
            <a:pPr marL="540000" lvl="1">
              <a:spcBef>
                <a:spcPts val="1800"/>
              </a:spcBef>
            </a:pPr>
            <a:r>
              <a:rPr lang="pl-PL" sz="1600" dirty="0"/>
              <a:t>telefonicznie pod nr telefonu </a:t>
            </a:r>
            <a:r>
              <a:rPr lang="pl-PL" sz="1600" dirty="0">
                <a:latin typeface="+mj-lt"/>
              </a:rPr>
              <a:t>801 107 107 </a:t>
            </a:r>
            <a:br>
              <a:rPr lang="pl-PL" sz="1600" dirty="0"/>
            </a:br>
            <a:r>
              <a:rPr lang="pl-PL" sz="1600" dirty="0"/>
              <a:t>lub </a:t>
            </a:r>
            <a:r>
              <a:rPr lang="pl-PL" sz="1600" dirty="0">
                <a:latin typeface="+mj-lt"/>
              </a:rPr>
              <a:t>58 555 5 555 </a:t>
            </a:r>
          </a:p>
          <a:p>
            <a:pPr marL="540000" lvl="1"/>
            <a:r>
              <a:rPr lang="pl-PL" sz="1600" i="1" dirty="0"/>
              <a:t>(koszt połączenia zgodnie z taryfą operatora)</a:t>
            </a:r>
          </a:p>
          <a:p>
            <a:pPr marL="540000" lvl="1"/>
            <a:endParaRPr lang="pl-PL" sz="1600" dirty="0"/>
          </a:p>
          <a:p>
            <a:pPr marL="540000" lvl="1"/>
            <a:r>
              <a:rPr lang="pl-PL" sz="1600" dirty="0"/>
              <a:t>osobiście w jednostce ERGO HESTIA</a:t>
            </a:r>
          </a:p>
          <a:p>
            <a:pPr marL="540000" lvl="1">
              <a:spcBef>
                <a:spcPts val="2400"/>
              </a:spcBef>
            </a:pPr>
            <a:r>
              <a:rPr lang="pl-PL" sz="1600" dirty="0">
                <a:latin typeface="+mj-lt"/>
              </a:rPr>
              <a:t>WAŻNE: </a:t>
            </a:r>
            <a:r>
              <a:rPr lang="pl-PL" sz="1600" dirty="0"/>
              <a:t>w zgłoszeniu szkody należy podać </a:t>
            </a:r>
            <a:br>
              <a:rPr lang="pl-PL" sz="1600" dirty="0"/>
            </a:br>
            <a:r>
              <a:rPr lang="pl-PL" sz="1600" dirty="0">
                <a:solidFill>
                  <a:srgbClr val="E40521"/>
                </a:solidFill>
                <a:latin typeface="+mj-lt"/>
              </a:rPr>
              <a:t>nr polisy obowiązującej </a:t>
            </a:r>
            <a:r>
              <a:rPr lang="pl-PL" sz="1600" dirty="0"/>
              <a:t>w dniu wypadku (dostępny na stronie </a:t>
            </a:r>
            <a:r>
              <a:rPr lang="pl-PL" sz="1600" dirty="0">
                <a:hlinkClick r:id="rId4"/>
              </a:rPr>
              <a:t>https://pttk.pl/</a:t>
            </a:r>
            <a:r>
              <a:rPr lang="pl-PL" sz="1600" dirty="0"/>
              <a:t>).</a:t>
            </a:r>
          </a:p>
        </p:txBody>
      </p:sp>
      <p:pic>
        <p:nvPicPr>
          <p:cNvPr id="5" name="Obraz 6" descr="Obraz zawierający zrzut ekranu, Czcionka, Grafika, tekst&#10;&#10;Zawartość wygenerowana przez AI może być niepoprawna.">
            <a:extLst>
              <a:ext uri="{FF2B5EF4-FFF2-40B4-BE49-F238E27FC236}">
                <a16:creationId xmlns:a16="http://schemas.microsoft.com/office/drawing/2014/main" id="{818FFE93-CB19-7A1A-E6A6-E39517995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0" y="295584"/>
            <a:ext cx="1639383" cy="4099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E9FA68-E3A9-73FE-2520-5CF2D586B83C}"/>
              </a:ext>
            </a:extLst>
          </p:cNvPr>
          <p:cNvCxnSpPr/>
          <p:nvPr/>
        </p:nvCxnSpPr>
        <p:spPr>
          <a:xfrm>
            <a:off x="328769" y="5984631"/>
            <a:ext cx="0" cy="597877"/>
          </a:xfrm>
          <a:prstGeom prst="straightConnector1">
            <a:avLst/>
          </a:prstGeom>
          <a:ln>
            <a:solidFill>
              <a:srgbClr val="0232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1">
            <a:extLst>
              <a:ext uri="{FF2B5EF4-FFF2-40B4-BE49-F238E27FC236}">
                <a16:creationId xmlns:a16="http://schemas.microsoft.com/office/drawing/2014/main" id="{F4A68B52-4E6E-2C44-0AEF-D4EDD45704ED}"/>
              </a:ext>
            </a:extLst>
          </p:cNvPr>
          <p:cNvSpPr/>
          <p:nvPr/>
        </p:nvSpPr>
        <p:spPr>
          <a:xfrm>
            <a:off x="10685584" y="364188"/>
            <a:ext cx="1506416" cy="294881"/>
          </a:xfrm>
          <a:prstGeom prst="rect">
            <a:avLst/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4">
            <a:extLst>
              <a:ext uri="{FF2B5EF4-FFF2-40B4-BE49-F238E27FC236}">
                <a16:creationId xmlns:a16="http://schemas.microsoft.com/office/drawing/2014/main" id="{C0D86A48-064F-BE36-72BA-320E40AFEF01}"/>
              </a:ext>
            </a:extLst>
          </p:cNvPr>
          <p:cNvSpPr txBox="1"/>
          <p:nvPr/>
        </p:nvSpPr>
        <p:spPr>
          <a:xfrm>
            <a:off x="10685584" y="389024"/>
            <a:ext cx="15064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NNW, KL, KR, BAGAŻ</a:t>
            </a:r>
            <a:endParaRPr lang="pl-PL" sz="1000" dirty="0">
              <a:solidFill>
                <a:schemeClr val="bg1"/>
              </a:solidFill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3FFA764-C1B2-3EDA-D234-4FC66E57A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9" y="3429000"/>
            <a:ext cx="815823" cy="450335"/>
          </a:xfrm>
          <a:prstGeom prst="rect">
            <a:avLst/>
          </a:prstGeom>
        </p:spPr>
      </p:pic>
      <p:cxnSp>
        <p:nvCxnSpPr>
          <p:cNvPr id="23" name="Straight Connector 7">
            <a:extLst>
              <a:ext uri="{FF2B5EF4-FFF2-40B4-BE49-F238E27FC236}">
                <a16:creationId xmlns:a16="http://schemas.microsoft.com/office/drawing/2014/main" id="{06D7C15E-14F9-D121-8FBE-252632C7EBAE}"/>
              </a:ext>
            </a:extLst>
          </p:cNvPr>
          <p:cNvCxnSpPr>
            <a:cxnSpLocks/>
          </p:cNvCxnSpPr>
          <p:nvPr/>
        </p:nvCxnSpPr>
        <p:spPr>
          <a:xfrm>
            <a:off x="2808807" y="5365342"/>
            <a:ext cx="0" cy="737191"/>
          </a:xfrm>
          <a:prstGeom prst="line">
            <a:avLst/>
          </a:prstGeom>
          <a:ln w="38100">
            <a:solidFill>
              <a:srgbClr val="E40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6BB3AAE-7DCD-D0E2-5252-5E058162EFEA}"/>
              </a:ext>
            </a:extLst>
          </p:cNvPr>
          <p:cNvSpPr txBox="1"/>
          <p:nvPr/>
        </p:nvSpPr>
        <p:spPr>
          <a:xfrm>
            <a:off x="8389058" y="1451577"/>
            <a:ext cx="2869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W przypadku nagłego zachorowania lub nieszczęśliwego wypadku za granicami RP </a:t>
            </a:r>
            <a:r>
              <a:rPr lang="pl-PL" dirty="0"/>
              <a:t>zadzwoń do Centrum Alarmowego </a:t>
            </a:r>
            <a:r>
              <a:rPr lang="pl-PL" dirty="0" err="1"/>
              <a:t>Mondial</a:t>
            </a:r>
            <a:r>
              <a:rPr lang="pl-PL" dirty="0"/>
              <a:t> Assistance, </a:t>
            </a:r>
          </a:p>
          <a:p>
            <a:r>
              <a:rPr lang="pl-PL" dirty="0">
                <a:solidFill>
                  <a:srgbClr val="E40521"/>
                </a:solidFill>
                <a:latin typeface="+mj-lt"/>
              </a:rPr>
              <a:t>+ 48 22 522 29 90, </a:t>
            </a:r>
          </a:p>
          <a:p>
            <a:r>
              <a:rPr lang="pl-PL" dirty="0">
                <a:solidFill>
                  <a:srgbClr val="E40521"/>
                </a:solidFill>
                <a:latin typeface="+mj-lt"/>
              </a:rPr>
              <a:t>+ 48 22 232 29 90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B41DB89-0776-2DCA-B61B-A770F766C9B2}"/>
              </a:ext>
            </a:extLst>
          </p:cNvPr>
          <p:cNvSpPr/>
          <p:nvPr/>
        </p:nvSpPr>
        <p:spPr>
          <a:xfrm>
            <a:off x="2192217" y="1133421"/>
            <a:ext cx="5416060" cy="5308410"/>
          </a:xfrm>
          <a:prstGeom prst="rect">
            <a:avLst/>
          </a:prstGeom>
          <a:noFill/>
          <a:ln w="19050">
            <a:solidFill>
              <a:srgbClr val="0232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F12EC00-FAD7-A9BD-7794-6B6E8ED76831}"/>
              </a:ext>
            </a:extLst>
          </p:cNvPr>
          <p:cNvSpPr/>
          <p:nvPr/>
        </p:nvSpPr>
        <p:spPr>
          <a:xfrm>
            <a:off x="8006861" y="1141427"/>
            <a:ext cx="3528647" cy="3284035"/>
          </a:xfrm>
          <a:prstGeom prst="rect">
            <a:avLst/>
          </a:prstGeom>
          <a:noFill/>
          <a:ln w="19050">
            <a:solidFill>
              <a:srgbClr val="0232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9" name="Grafika 28" descr="Znacznik kontur">
            <a:extLst>
              <a:ext uri="{FF2B5EF4-FFF2-40B4-BE49-F238E27FC236}">
                <a16:creationId xmlns:a16="http://schemas.microsoft.com/office/drawing/2014/main" id="{D4C8AF3D-2EDC-F841-4D48-049623BFF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6505" y="4747995"/>
            <a:ext cx="361156" cy="361156"/>
          </a:xfrm>
          <a:prstGeom prst="rect">
            <a:avLst/>
          </a:prstGeom>
        </p:spPr>
      </p:pic>
      <p:pic>
        <p:nvPicPr>
          <p:cNvPr id="31" name="Grafika 30" descr="Zestaw głośnomówiący kontur">
            <a:extLst>
              <a:ext uri="{FF2B5EF4-FFF2-40B4-BE49-F238E27FC236}">
                <a16:creationId xmlns:a16="http://schemas.microsoft.com/office/drawing/2014/main" id="{5E2E3F9E-49F1-C435-7B65-5C94F2506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6505" y="4007890"/>
            <a:ext cx="361156" cy="361156"/>
          </a:xfrm>
          <a:prstGeom prst="rect">
            <a:avLst/>
          </a:prstGeom>
        </p:spPr>
      </p:pic>
      <p:pic>
        <p:nvPicPr>
          <p:cNvPr id="33" name="Grafika 32" descr="Adres e-mail kontur">
            <a:extLst>
              <a:ext uri="{FF2B5EF4-FFF2-40B4-BE49-F238E27FC236}">
                <a16:creationId xmlns:a16="http://schemas.microsoft.com/office/drawing/2014/main" id="{CB6F78AC-6D39-00C5-60C1-F49DE877EA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60466" y="3092616"/>
            <a:ext cx="296681" cy="29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Grupa MAK">
      <a:dk1>
        <a:sysClr val="windowText" lastClr="000000"/>
      </a:dk1>
      <a:lt1>
        <a:sysClr val="window" lastClr="FFFFFF"/>
      </a:lt1>
      <a:dk2>
        <a:srgbClr val="003168"/>
      </a:dk2>
      <a:lt2>
        <a:srgbClr val="E7E6E6"/>
      </a:lt2>
      <a:accent1>
        <a:srgbClr val="004483"/>
      </a:accent1>
      <a:accent2>
        <a:srgbClr val="ED1B2F"/>
      </a:accent2>
      <a:accent3>
        <a:srgbClr val="999999"/>
      </a:accent3>
      <a:accent4>
        <a:srgbClr val="C41425"/>
      </a:accent4>
      <a:accent5>
        <a:srgbClr val="004483"/>
      </a:accent5>
      <a:accent6>
        <a:srgbClr val="004483"/>
      </a:accent6>
      <a:hlink>
        <a:srgbClr val="0058A4"/>
      </a:hlink>
      <a:folHlink>
        <a:srgbClr val="66666F"/>
      </a:folHlink>
    </a:clrScheme>
    <a:fontScheme name="grupa MAK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Grupa MAK">
      <a:dk1>
        <a:sysClr val="windowText" lastClr="000000"/>
      </a:dk1>
      <a:lt1>
        <a:sysClr val="window" lastClr="FFFFFF"/>
      </a:lt1>
      <a:dk2>
        <a:srgbClr val="003168"/>
      </a:dk2>
      <a:lt2>
        <a:srgbClr val="E7E6E6"/>
      </a:lt2>
      <a:accent1>
        <a:srgbClr val="004483"/>
      </a:accent1>
      <a:accent2>
        <a:srgbClr val="ED1B2F"/>
      </a:accent2>
      <a:accent3>
        <a:srgbClr val="999999"/>
      </a:accent3>
      <a:accent4>
        <a:srgbClr val="C41425"/>
      </a:accent4>
      <a:accent5>
        <a:srgbClr val="004483"/>
      </a:accent5>
      <a:accent6>
        <a:srgbClr val="004483"/>
      </a:accent6>
      <a:hlink>
        <a:srgbClr val="0058A4"/>
      </a:hlink>
      <a:folHlink>
        <a:srgbClr val="66666F"/>
      </a:folHlink>
    </a:clrScheme>
    <a:fontScheme name="grupa MAK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fac946-8889-4b1a-8c15-43335dcb83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988E276A33D45834B5C6A38710994" ma:contentTypeVersion="16" ma:contentTypeDescription="Create a new document." ma:contentTypeScope="" ma:versionID="178a8fc50a5868957be53634c3d78a56">
  <xsd:schema xmlns:xsd="http://www.w3.org/2001/XMLSchema" xmlns:xs="http://www.w3.org/2001/XMLSchema" xmlns:p="http://schemas.microsoft.com/office/2006/metadata/properties" xmlns:ns3="90fac946-8889-4b1a-8c15-43335dcb83c5" xmlns:ns4="2291ffdb-fb54-4a32-a8e5-51e7b3dd179a" targetNamespace="http://schemas.microsoft.com/office/2006/metadata/properties" ma:root="true" ma:fieldsID="cb353a790ee48c2385c0ea80bc2c6a04" ns3:_="" ns4:_="">
    <xsd:import namespace="90fac946-8889-4b1a-8c15-43335dcb83c5"/>
    <xsd:import namespace="2291ffdb-fb54-4a32-a8e5-51e7b3dd17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ac946-8889-4b1a-8c15-43335dcb8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1ffdb-fb54-4a32-a8e5-51e7b3dd1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91CD53-ECB0-4827-9D84-382CB0E404B7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90fac946-8889-4b1a-8c15-43335dcb83c5"/>
    <ds:schemaRef ds:uri="http://schemas.microsoft.com/office/infopath/2007/PartnerControls"/>
    <ds:schemaRef ds:uri="2291ffdb-fb54-4a32-a8e5-51e7b3dd17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AFD365-CE50-419B-AAD3-F7E3BD05BF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ACCD68-9407-45EA-9DAB-1EDBCD9C5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fac946-8889-4b1a-8c15-43335dcb83c5"/>
    <ds:schemaRef ds:uri="2291ffdb-fb54-4a32-a8e5-51e7b3dd1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1603</Words>
  <Application>Microsoft Office PowerPoint</Application>
  <PresentationFormat>Panoramiczny</PresentationFormat>
  <Paragraphs>150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30" baseType="lpstr">
      <vt:lpstr>Arial</vt:lpstr>
      <vt:lpstr>Calibri</vt:lpstr>
      <vt:lpstr>Bahnschrift SemiLight SemiConde</vt:lpstr>
      <vt:lpstr>Segoe UI SemiLight (Body)</vt:lpstr>
      <vt:lpstr>Poppins</vt:lpstr>
      <vt:lpstr>Symbol</vt:lpstr>
      <vt:lpstr>Segoe UI Light</vt:lpstr>
      <vt:lpstr>Segoe UI Semibold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Krzysztof Leśniewski</dc:creator>
  <cp:lastModifiedBy>RD Domeradzki</cp:lastModifiedBy>
  <cp:revision>512</cp:revision>
  <cp:lastPrinted>2022-09-02T06:45:14Z</cp:lastPrinted>
  <dcterms:created xsi:type="dcterms:W3CDTF">2020-04-27T10:47:04Z</dcterms:created>
  <dcterms:modified xsi:type="dcterms:W3CDTF">2026-06-13T06:27:21Z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0x01010004D988E276A33D45834B5C6A38710994</vt:lpwstr>
  </property>
  <property fmtid="{D5CDD505-2E9C-101B-9397-08002B2CF9AE}" pid="3" name="MediaServiceImageTags">
    <vt:lpwstr/>
  </property>
</Properties>
</file>